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26"/>
  </p:notesMasterIdLst>
  <p:sldIdLst>
    <p:sldId id="343" r:id="rId5"/>
    <p:sldId id="345" r:id="rId6"/>
    <p:sldId id="364" r:id="rId7"/>
    <p:sldId id="365" r:id="rId8"/>
    <p:sldId id="348" r:id="rId9"/>
    <p:sldId id="363" r:id="rId10"/>
    <p:sldId id="366" r:id="rId11"/>
    <p:sldId id="349" r:id="rId12"/>
    <p:sldId id="347" r:id="rId13"/>
    <p:sldId id="350" r:id="rId14"/>
    <p:sldId id="352" r:id="rId15"/>
    <p:sldId id="353" r:id="rId16"/>
    <p:sldId id="354" r:id="rId17"/>
    <p:sldId id="355" r:id="rId18"/>
    <p:sldId id="356" r:id="rId19"/>
    <p:sldId id="357" r:id="rId20"/>
    <p:sldId id="358" r:id="rId21"/>
    <p:sldId id="359" r:id="rId22"/>
    <p:sldId id="360" r:id="rId23"/>
    <p:sldId id="361" r:id="rId24"/>
    <p:sldId id="346" r:id="rId25"/>
  </p:sldIdLst>
  <p:sldSz cx="9144000" cy="6858000" type="screen4x3"/>
  <p:notesSz cx="6858000" cy="22574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ish Claussen" initials="TC" lastIdx="1" clrIdx="0">
    <p:extLst>
      <p:ext uri="{19B8F6BF-5375-455C-9EA6-DF929625EA0E}">
        <p15:presenceInfo xmlns:p15="http://schemas.microsoft.com/office/powerpoint/2012/main" userId="S::tclaussen@aws.org::f99dc623-93d8-49d0-858c-d6b9e745784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9FA0"/>
    <a:srgbClr val="0037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108" autoAdjust="0"/>
    <p:restoredTop sz="84199" autoAdjust="0"/>
  </p:normalViewPr>
  <p:slideViewPr>
    <p:cSldViewPr snapToGrid="0">
      <p:cViewPr varScale="1">
        <p:scale>
          <a:sx n="69" d="100"/>
          <a:sy n="69" d="100"/>
        </p:scale>
        <p:origin x="2323" y="72"/>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40E90F-0941-463A-98D4-A93BC4E4B13B}" type="datetimeFigureOut">
              <a:rPr lang="en-US" smtClean="0"/>
              <a:t>8/4/2025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9DD863-A297-4C34-BF1E-21FFE3D927F3}" type="slidenum">
              <a:rPr lang="en-US" smtClean="0"/>
              <a:t>‹#›</a:t>
            </a:fld>
            <a:endParaRPr lang="en-US"/>
          </a:p>
        </p:txBody>
      </p:sp>
    </p:spTree>
    <p:extLst>
      <p:ext uri="{BB962C8B-B14F-4D97-AF65-F5344CB8AC3E}">
        <p14:creationId xmlns:p14="http://schemas.microsoft.com/office/powerpoint/2010/main" val="4134644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9DD863-A297-4C34-BF1E-21FFE3D927F3}" type="slidenum">
              <a:rPr lang="en-US" smtClean="0"/>
              <a:t>1</a:t>
            </a:fld>
            <a:endParaRPr lang="en-US"/>
          </a:p>
        </p:txBody>
      </p:sp>
    </p:spTree>
    <p:extLst>
      <p:ext uri="{BB962C8B-B14F-4D97-AF65-F5344CB8AC3E}">
        <p14:creationId xmlns:p14="http://schemas.microsoft.com/office/powerpoint/2010/main" val="34912543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Intro Slide">
    <p:bg>
      <p:bgPr>
        <a:solidFill>
          <a:srgbClr val="003767"/>
        </a:solidFill>
        <a:effectLst/>
      </p:bgPr>
    </p:bg>
    <p:spTree>
      <p:nvGrpSpPr>
        <p:cNvPr id="1" name=""/>
        <p:cNvGrpSpPr/>
        <p:nvPr/>
      </p:nvGrpSpPr>
      <p:grpSpPr>
        <a:xfrm>
          <a:off x="0" y="0"/>
          <a:ext cx="0" cy="0"/>
          <a:chOff x="0" y="0"/>
          <a:chExt cx="0" cy="0"/>
        </a:xfrm>
      </p:grpSpPr>
      <p:sp>
        <p:nvSpPr>
          <p:cNvPr id="43" name="Subtitle 2">
            <a:extLst>
              <a:ext uri="{FF2B5EF4-FFF2-40B4-BE49-F238E27FC236}">
                <a16:creationId xmlns:a16="http://schemas.microsoft.com/office/drawing/2014/main" id="{7E98041E-7D39-274C-8AD9-113E97BF0EF4}"/>
              </a:ext>
            </a:extLst>
          </p:cNvPr>
          <p:cNvSpPr>
            <a:spLocks noGrp="1"/>
          </p:cNvSpPr>
          <p:nvPr>
            <p:ph type="subTitle" idx="1"/>
          </p:nvPr>
        </p:nvSpPr>
        <p:spPr>
          <a:xfrm>
            <a:off x="4506807" y="5622488"/>
            <a:ext cx="4366260" cy="365125"/>
          </a:xfrm>
        </p:spPr>
        <p:txBody>
          <a:bodyPr/>
          <a:lstStyle>
            <a:lvl1pPr marL="0" indent="0" algn="r">
              <a:buNone/>
              <a:defRPr sz="1800">
                <a:solidFill>
                  <a:schemeClr val="bg1"/>
                </a:solidFill>
                <a:latin typeface="Arial" panose="020B0604020202020204" pitchFamily="34" charset="0"/>
                <a:cs typeface="Arial" panose="020B060402020202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Click to edit Master subtitle style</a:t>
            </a:r>
          </a:p>
        </p:txBody>
      </p:sp>
      <p:sp>
        <p:nvSpPr>
          <p:cNvPr id="44" name="Text Placeholder 2">
            <a:extLst>
              <a:ext uri="{FF2B5EF4-FFF2-40B4-BE49-F238E27FC236}">
                <a16:creationId xmlns:a16="http://schemas.microsoft.com/office/drawing/2014/main" id="{81829636-752C-9245-9565-2B5BC70D0DD8}"/>
              </a:ext>
            </a:extLst>
          </p:cNvPr>
          <p:cNvSpPr>
            <a:spLocks noGrp="1"/>
          </p:cNvSpPr>
          <p:nvPr>
            <p:ph type="body" idx="13" hasCustomPrompt="1"/>
          </p:nvPr>
        </p:nvSpPr>
        <p:spPr>
          <a:xfrm>
            <a:off x="4506807" y="4554296"/>
            <a:ext cx="4366260" cy="823912"/>
          </a:xfrm>
        </p:spPr>
        <p:txBody>
          <a:bodyPr anchor="b">
            <a:noAutofit/>
          </a:bodyPr>
          <a:lstStyle>
            <a:lvl1pPr marL="0" indent="0" algn="r">
              <a:buNone/>
              <a:defRPr sz="2550" b="1" baseline="0">
                <a:solidFill>
                  <a:schemeClr val="bg1"/>
                </a:solidFill>
                <a:latin typeface="Arial" panose="020B0604020202020204" pitchFamily="34" charset="0"/>
                <a:cs typeface="Arial" panose="020B0604020202020204" pitchFamily="34"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2" name="Freeform 13">
            <a:extLst>
              <a:ext uri="{FF2B5EF4-FFF2-40B4-BE49-F238E27FC236}">
                <a16:creationId xmlns:a16="http://schemas.microsoft.com/office/drawing/2014/main" id="{2B97CDC5-EA5F-42D7-A11F-732D691436A3}"/>
              </a:ext>
            </a:extLst>
          </p:cNvPr>
          <p:cNvSpPr/>
          <p:nvPr userDrawn="1"/>
        </p:nvSpPr>
        <p:spPr>
          <a:xfrm rot="18900000">
            <a:off x="-2306333" y="-291820"/>
            <a:ext cx="11316003" cy="5014463"/>
          </a:xfrm>
          <a:custGeom>
            <a:avLst/>
            <a:gdLst>
              <a:gd name="connsiteX0" fmla="*/ 6336408 w 11378617"/>
              <a:gd name="connsiteY0" fmla="*/ 0 h 5042209"/>
              <a:gd name="connsiteX1" fmla="*/ 11378617 w 11378617"/>
              <a:gd name="connsiteY1" fmla="*/ 5042209 h 5042209"/>
              <a:gd name="connsiteX2" fmla="*/ 1603228 w 11378617"/>
              <a:gd name="connsiteY2" fmla="*/ 5042209 h 5042209"/>
              <a:gd name="connsiteX3" fmla="*/ 0 w 11378617"/>
              <a:gd name="connsiteY3" fmla="*/ 3438982 h 5042209"/>
              <a:gd name="connsiteX4" fmla="*/ 3438982 w 11378617"/>
              <a:gd name="connsiteY4" fmla="*/ 0 h 504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8617" h="5042209">
                <a:moveTo>
                  <a:pt x="6336408" y="0"/>
                </a:moveTo>
                <a:lnTo>
                  <a:pt x="11378617" y="5042209"/>
                </a:lnTo>
                <a:lnTo>
                  <a:pt x="1603228" y="5042209"/>
                </a:lnTo>
                <a:lnTo>
                  <a:pt x="0" y="3438982"/>
                </a:lnTo>
                <a:lnTo>
                  <a:pt x="3438982" y="0"/>
                </a:lnTo>
                <a:close/>
              </a:path>
            </a:pathLst>
          </a:custGeom>
          <a:blipFill dpi="0" rotWithShape="0">
            <a:blip r:embed="rId2"/>
            <a:srcRect/>
            <a:stretch>
              <a:fillRect l="-24000" t="-26000" r="-2000" b="-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94682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CECD06-6BBE-4EEC-B835-A112B3D69558}"/>
              </a:ext>
            </a:extLst>
          </p:cNvPr>
          <p:cNvSpPr>
            <a:spLocks noGrp="1"/>
          </p:cNvSpPr>
          <p:nvPr>
            <p:ph idx="1"/>
          </p:nvPr>
        </p:nvSpPr>
        <p:spPr>
          <a:xfrm>
            <a:off x="3967448" y="1600200"/>
            <a:ext cx="4376453" cy="45720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C1A1CCF-FEC0-4D7F-9C50-CEB6451FA620}"/>
              </a:ext>
            </a:extLst>
          </p:cNvPr>
          <p:cNvSpPr>
            <a:spLocks noGrp="1"/>
          </p:cNvSpPr>
          <p:nvPr>
            <p:ph type="body" sz="half" idx="2"/>
          </p:nvPr>
        </p:nvSpPr>
        <p:spPr>
          <a:xfrm>
            <a:off x="800100" y="2499427"/>
            <a:ext cx="2949178" cy="3679214"/>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5" name="Date Placeholder 4">
            <a:extLst>
              <a:ext uri="{FF2B5EF4-FFF2-40B4-BE49-F238E27FC236}">
                <a16:creationId xmlns:a16="http://schemas.microsoft.com/office/drawing/2014/main" id="{BE7D9D0A-8B7A-420C-BF65-56238BF267CE}"/>
              </a:ext>
            </a:extLst>
          </p:cNvPr>
          <p:cNvSpPr>
            <a:spLocks noGrp="1"/>
          </p:cNvSpPr>
          <p:nvPr>
            <p:ph type="dt" sz="half" idx="10"/>
          </p:nvPr>
        </p:nvSpPr>
        <p:spPr/>
        <p:txBody>
          <a:bodyPr/>
          <a:lstStyle/>
          <a:p>
            <a:fld id="{A34996E1-A3E8-4B57-8EF7-5C5C370738A0}" type="datetime1">
              <a:rPr lang="en-US" smtClean="0"/>
              <a:t>8/4/2025</a:t>
            </a:fld>
            <a:endParaRPr lang="en-US"/>
          </a:p>
        </p:txBody>
      </p:sp>
      <p:sp>
        <p:nvSpPr>
          <p:cNvPr id="7" name="Slide Number Placeholder 6">
            <a:extLst>
              <a:ext uri="{FF2B5EF4-FFF2-40B4-BE49-F238E27FC236}">
                <a16:creationId xmlns:a16="http://schemas.microsoft.com/office/drawing/2014/main" id="{6D0211B5-9271-4D02-AEBB-2D43E4AC358A}"/>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12" name="Text Placeholder 2">
            <a:extLst>
              <a:ext uri="{FF2B5EF4-FFF2-40B4-BE49-F238E27FC236}">
                <a16:creationId xmlns:a16="http://schemas.microsoft.com/office/drawing/2014/main" id="{15E86028-1716-3C4C-AA6D-65491F476C46}"/>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13" name="Text Placeholder 2">
            <a:extLst>
              <a:ext uri="{FF2B5EF4-FFF2-40B4-BE49-F238E27FC236}">
                <a16:creationId xmlns:a16="http://schemas.microsoft.com/office/drawing/2014/main" id="{B41BF3BE-8E4E-414A-9819-93DE2F4E0E8E}"/>
              </a:ext>
            </a:extLst>
          </p:cNvPr>
          <p:cNvSpPr>
            <a:spLocks noGrp="1"/>
          </p:cNvSpPr>
          <p:nvPr>
            <p:ph type="body" idx="14"/>
          </p:nvPr>
        </p:nvSpPr>
        <p:spPr>
          <a:xfrm>
            <a:off x="800102" y="1600199"/>
            <a:ext cx="2949177" cy="671506"/>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Master text styles</a:t>
            </a:r>
          </a:p>
        </p:txBody>
      </p:sp>
      <p:sp>
        <p:nvSpPr>
          <p:cNvPr id="2" name="TextBox 1">
            <a:extLst>
              <a:ext uri="{FF2B5EF4-FFF2-40B4-BE49-F238E27FC236}">
                <a16:creationId xmlns:a16="http://schemas.microsoft.com/office/drawing/2014/main" id="{D2F8CE6B-B27D-4992-B657-13C3D2E72BD0}"/>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6880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595331A-1794-45E3-9157-814DA9145541}"/>
              </a:ext>
            </a:extLst>
          </p:cNvPr>
          <p:cNvSpPr>
            <a:spLocks noGrp="1"/>
          </p:cNvSpPr>
          <p:nvPr>
            <p:ph type="pic" idx="1"/>
          </p:nvPr>
        </p:nvSpPr>
        <p:spPr>
          <a:xfrm>
            <a:off x="800102" y="1600206"/>
            <a:ext cx="7543801" cy="3638041"/>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5" name="Date Placeholder 4">
            <a:extLst>
              <a:ext uri="{FF2B5EF4-FFF2-40B4-BE49-F238E27FC236}">
                <a16:creationId xmlns:a16="http://schemas.microsoft.com/office/drawing/2014/main" id="{30AF9FFC-3112-4391-83ED-58039FD9905F}"/>
              </a:ext>
            </a:extLst>
          </p:cNvPr>
          <p:cNvSpPr>
            <a:spLocks noGrp="1"/>
          </p:cNvSpPr>
          <p:nvPr>
            <p:ph type="dt" sz="half" idx="10"/>
          </p:nvPr>
        </p:nvSpPr>
        <p:spPr/>
        <p:txBody>
          <a:bodyPr/>
          <a:lstStyle/>
          <a:p>
            <a:fld id="{15F75001-35EB-4761-AC5D-956014252FD1}" type="datetime1">
              <a:rPr lang="en-US" smtClean="0"/>
              <a:t>8/4/2025</a:t>
            </a:fld>
            <a:endParaRPr lang="en-US"/>
          </a:p>
        </p:txBody>
      </p:sp>
      <p:sp>
        <p:nvSpPr>
          <p:cNvPr id="7" name="Slide Number Placeholder 6">
            <a:extLst>
              <a:ext uri="{FF2B5EF4-FFF2-40B4-BE49-F238E27FC236}">
                <a16:creationId xmlns:a16="http://schemas.microsoft.com/office/drawing/2014/main" id="{23C54AFB-5B3A-4F38-B406-7A989EAB44D8}"/>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16" name="Text Placeholder 2">
            <a:extLst>
              <a:ext uri="{FF2B5EF4-FFF2-40B4-BE49-F238E27FC236}">
                <a16:creationId xmlns:a16="http://schemas.microsoft.com/office/drawing/2014/main" id="{72E61DCB-DEE7-314D-B45A-CDB0384508A5}"/>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9" name="Text Placeholder 3">
            <a:extLst>
              <a:ext uri="{FF2B5EF4-FFF2-40B4-BE49-F238E27FC236}">
                <a16:creationId xmlns:a16="http://schemas.microsoft.com/office/drawing/2014/main" id="{DDD16DB5-23F5-FB40-9D93-57F020F2CFA0}"/>
              </a:ext>
            </a:extLst>
          </p:cNvPr>
          <p:cNvSpPr>
            <a:spLocks noGrp="1"/>
          </p:cNvSpPr>
          <p:nvPr>
            <p:ph type="body" sz="half" idx="2"/>
          </p:nvPr>
        </p:nvSpPr>
        <p:spPr>
          <a:xfrm>
            <a:off x="800101" y="5422392"/>
            <a:ext cx="7543801" cy="74980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2" name="TextBox 1">
            <a:extLst>
              <a:ext uri="{FF2B5EF4-FFF2-40B4-BE49-F238E27FC236}">
                <a16:creationId xmlns:a16="http://schemas.microsoft.com/office/drawing/2014/main" id="{7F1F4407-CD3F-48F3-928A-AFD756438255}"/>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2338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7B4D1BE-18B6-4838-8150-14E6DABDB80F}"/>
              </a:ext>
            </a:extLst>
          </p:cNvPr>
          <p:cNvSpPr>
            <a:spLocks noGrp="1"/>
          </p:cNvSpPr>
          <p:nvPr>
            <p:ph type="dt" sz="half" idx="10"/>
          </p:nvPr>
        </p:nvSpPr>
        <p:spPr/>
        <p:txBody>
          <a:bodyPr/>
          <a:lstStyle/>
          <a:p>
            <a:fld id="{AC6B97B2-3E72-4256-BB9D-79B63E6DF368}" type="datetime1">
              <a:rPr lang="en-US" smtClean="0"/>
              <a:t>8/4/2025</a:t>
            </a:fld>
            <a:endParaRPr lang="en-US"/>
          </a:p>
        </p:txBody>
      </p:sp>
      <p:sp>
        <p:nvSpPr>
          <p:cNvPr id="6" name="Slide Number Placeholder 5">
            <a:extLst>
              <a:ext uri="{FF2B5EF4-FFF2-40B4-BE49-F238E27FC236}">
                <a16:creationId xmlns:a16="http://schemas.microsoft.com/office/drawing/2014/main" id="{52AE3170-CA88-4B43-9A39-7F003F80727D}"/>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8" name="Picture Placeholder 2">
            <a:extLst>
              <a:ext uri="{FF2B5EF4-FFF2-40B4-BE49-F238E27FC236}">
                <a16:creationId xmlns:a16="http://schemas.microsoft.com/office/drawing/2014/main" id="{E96991DC-E667-4E74-A2D2-A2A8FC279F7D}"/>
              </a:ext>
            </a:extLst>
          </p:cNvPr>
          <p:cNvSpPr>
            <a:spLocks noGrp="1"/>
          </p:cNvSpPr>
          <p:nvPr>
            <p:ph type="pic" idx="1"/>
          </p:nvPr>
        </p:nvSpPr>
        <p:spPr>
          <a:xfrm>
            <a:off x="3028952" y="1600200"/>
            <a:ext cx="5314951" cy="45720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9" name="Text Placeholder 3">
            <a:extLst>
              <a:ext uri="{FF2B5EF4-FFF2-40B4-BE49-F238E27FC236}">
                <a16:creationId xmlns:a16="http://schemas.microsoft.com/office/drawing/2014/main" id="{7ACE400C-603F-480D-B05B-614DE93072B6}"/>
              </a:ext>
            </a:extLst>
          </p:cNvPr>
          <p:cNvSpPr>
            <a:spLocks noGrp="1"/>
          </p:cNvSpPr>
          <p:nvPr>
            <p:ph type="body" sz="half" idx="2"/>
          </p:nvPr>
        </p:nvSpPr>
        <p:spPr>
          <a:xfrm>
            <a:off x="800101" y="1600200"/>
            <a:ext cx="2010683" cy="4572000"/>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13" name="Text Placeholder 2">
            <a:extLst>
              <a:ext uri="{FF2B5EF4-FFF2-40B4-BE49-F238E27FC236}">
                <a16:creationId xmlns:a16="http://schemas.microsoft.com/office/drawing/2014/main" id="{52B436E7-D203-3A42-B0D7-C6DF2D70280A}"/>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2" name="TextBox 1">
            <a:extLst>
              <a:ext uri="{FF2B5EF4-FFF2-40B4-BE49-F238E27FC236}">
                <a16:creationId xmlns:a16="http://schemas.microsoft.com/office/drawing/2014/main" id="{ACEF4919-0C07-492E-89F5-64C2756B42CE}"/>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2602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3AEC0-7441-4694-8FF5-E4A37B696699}"/>
              </a:ext>
            </a:extLst>
          </p:cNvPr>
          <p:cNvSpPr>
            <a:spLocks noGrp="1"/>
          </p:cNvSpPr>
          <p:nvPr>
            <p:ph type="body" idx="1"/>
          </p:nvPr>
        </p:nvSpPr>
        <p:spPr>
          <a:xfrm>
            <a:off x="800100" y="1600201"/>
            <a:ext cx="7543800" cy="4572000"/>
          </a:xfrm>
        </p:spPr>
        <p:txBody>
          <a:bodyPr>
            <a:normAutofit/>
          </a:bodyPr>
          <a:lstStyle>
            <a:lvl1pPr marL="0" indent="0">
              <a:buNone/>
              <a:defRPr sz="165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3DB5AC4B-2BB9-443F-9BDF-0E94A187888A}"/>
              </a:ext>
            </a:extLst>
          </p:cNvPr>
          <p:cNvSpPr>
            <a:spLocks noGrp="1"/>
          </p:cNvSpPr>
          <p:nvPr>
            <p:ph type="dt" sz="half" idx="10"/>
          </p:nvPr>
        </p:nvSpPr>
        <p:spPr/>
        <p:txBody>
          <a:bodyPr/>
          <a:lstStyle/>
          <a:p>
            <a:fld id="{D187BAA5-F3A8-429B-A351-CD103237874C}" type="datetime1">
              <a:rPr lang="en-US" smtClean="0"/>
              <a:t>8/4/2025</a:t>
            </a:fld>
            <a:endParaRPr lang="en-US"/>
          </a:p>
        </p:txBody>
      </p:sp>
      <p:sp>
        <p:nvSpPr>
          <p:cNvPr id="6" name="Slide Number Placeholder 5">
            <a:extLst>
              <a:ext uri="{FF2B5EF4-FFF2-40B4-BE49-F238E27FC236}">
                <a16:creationId xmlns:a16="http://schemas.microsoft.com/office/drawing/2014/main" id="{DAF86ECE-3973-4FAB-930A-113E7B87A5C7}"/>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10" name="Text Placeholder 2">
            <a:extLst>
              <a:ext uri="{FF2B5EF4-FFF2-40B4-BE49-F238E27FC236}">
                <a16:creationId xmlns:a16="http://schemas.microsoft.com/office/drawing/2014/main" id="{759913E4-4D67-9642-89FE-744E925D89CB}"/>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2" name="TextBox 1">
            <a:extLst>
              <a:ext uri="{FF2B5EF4-FFF2-40B4-BE49-F238E27FC236}">
                <a16:creationId xmlns:a16="http://schemas.microsoft.com/office/drawing/2014/main" id="{F01DD321-4789-4679-B213-A26AB78479A3}"/>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5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4D907-E8FC-41C2-8611-D4ED2D0FE880}"/>
              </a:ext>
            </a:extLst>
          </p:cNvPr>
          <p:cNvSpPr>
            <a:spLocks noGrp="1"/>
          </p:cNvSpPr>
          <p:nvPr>
            <p:ph idx="1"/>
          </p:nvPr>
        </p:nvSpPr>
        <p:spPr>
          <a:xfrm>
            <a:off x="800100" y="1600203"/>
            <a:ext cx="7543800" cy="457921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DD2FA-018E-467F-A83E-C4B7A98F579F}"/>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6" name="Slide Number Placeholder 5">
            <a:extLst>
              <a:ext uri="{FF2B5EF4-FFF2-40B4-BE49-F238E27FC236}">
                <a16:creationId xmlns:a16="http://schemas.microsoft.com/office/drawing/2014/main" id="{96741972-56CB-4C6E-8CBB-F7750C781FA6}"/>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10" name="Text Placeholder 2">
            <a:extLst>
              <a:ext uri="{FF2B5EF4-FFF2-40B4-BE49-F238E27FC236}">
                <a16:creationId xmlns:a16="http://schemas.microsoft.com/office/drawing/2014/main" id="{A410E371-CB56-4A37-B50C-907B5894DF63}"/>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latin typeface="Arial" panose="020B0604020202020204" pitchFamily="34" charset="0"/>
                <a:cs typeface="Arial" panose="020B0604020202020204" pitchFamily="34"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8" name="TextBox 7">
            <a:extLst>
              <a:ext uri="{FF2B5EF4-FFF2-40B4-BE49-F238E27FC236}">
                <a16:creationId xmlns:a16="http://schemas.microsoft.com/office/drawing/2014/main" id="{C16C26BB-037D-6C43-8268-B1E6FE844C09}"/>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7373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End Slide">
    <p:bg>
      <p:bgPr>
        <a:solidFill>
          <a:srgbClr val="00376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095EC7-C060-4670-9CE4-DC6DA8C84610}"/>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chemeClr val="bg1"/>
                </a:solidFill>
                <a:latin typeface="Arial" panose="020B0604020202020204" pitchFamily="34" charset="0"/>
                <a:cs typeface="Arial" panose="020B0604020202020204" pitchFamily="34" charset="0"/>
              </a:rPr>
              <a:t>aws.org</a:t>
            </a:r>
            <a:endParaRPr lang="en-US" sz="900" b="1" i="1" dirty="0">
              <a:solidFill>
                <a:schemeClr val="bg1"/>
              </a:solidFill>
              <a:latin typeface="Arial" panose="020B0604020202020204" pitchFamily="34" charset="0"/>
              <a:cs typeface="Arial" panose="020B0604020202020204" pitchFamily="34" charset="0"/>
            </a:endParaRPr>
          </a:p>
        </p:txBody>
      </p:sp>
      <p:sp>
        <p:nvSpPr>
          <p:cNvPr id="4" name="Freeform 13">
            <a:extLst>
              <a:ext uri="{FF2B5EF4-FFF2-40B4-BE49-F238E27FC236}">
                <a16:creationId xmlns:a16="http://schemas.microsoft.com/office/drawing/2014/main" id="{E45F7DDE-B406-4BA7-86C8-6C8389252C7A}"/>
              </a:ext>
            </a:extLst>
          </p:cNvPr>
          <p:cNvSpPr/>
          <p:nvPr userDrawn="1"/>
        </p:nvSpPr>
        <p:spPr>
          <a:xfrm rot="18900000">
            <a:off x="-2306333" y="-291820"/>
            <a:ext cx="11316003" cy="5014463"/>
          </a:xfrm>
          <a:custGeom>
            <a:avLst/>
            <a:gdLst>
              <a:gd name="connsiteX0" fmla="*/ 6336408 w 11378617"/>
              <a:gd name="connsiteY0" fmla="*/ 0 h 5042209"/>
              <a:gd name="connsiteX1" fmla="*/ 11378617 w 11378617"/>
              <a:gd name="connsiteY1" fmla="*/ 5042209 h 5042209"/>
              <a:gd name="connsiteX2" fmla="*/ 1603228 w 11378617"/>
              <a:gd name="connsiteY2" fmla="*/ 5042209 h 5042209"/>
              <a:gd name="connsiteX3" fmla="*/ 0 w 11378617"/>
              <a:gd name="connsiteY3" fmla="*/ 3438982 h 5042209"/>
              <a:gd name="connsiteX4" fmla="*/ 3438982 w 11378617"/>
              <a:gd name="connsiteY4" fmla="*/ 0 h 504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8617" h="5042209">
                <a:moveTo>
                  <a:pt x="6336408" y="0"/>
                </a:moveTo>
                <a:lnTo>
                  <a:pt x="11378617" y="5042209"/>
                </a:lnTo>
                <a:lnTo>
                  <a:pt x="1603228" y="5042209"/>
                </a:lnTo>
                <a:lnTo>
                  <a:pt x="0" y="3438982"/>
                </a:lnTo>
                <a:lnTo>
                  <a:pt x="3438982" y="0"/>
                </a:lnTo>
                <a:close/>
              </a:path>
            </a:pathLst>
          </a:custGeom>
          <a:blipFill dpi="0" rotWithShape="0">
            <a:blip r:embed="rId2"/>
            <a:srcRect/>
            <a:stretch>
              <a:fillRect l="-24036" t="-25895" r="-1861" b="-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phic 7">
            <a:extLst>
              <a:ext uri="{FF2B5EF4-FFF2-40B4-BE49-F238E27FC236}">
                <a16:creationId xmlns:a16="http://schemas.microsoft.com/office/drawing/2014/main" id="{4493FC49-3D36-4A68-8695-9D51B46FD3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22341" y="6385898"/>
            <a:ext cx="1224664" cy="270715"/>
          </a:xfrm>
          <a:prstGeom prst="rect">
            <a:avLst/>
          </a:prstGeom>
        </p:spPr>
      </p:pic>
    </p:spTree>
    <p:extLst>
      <p:ext uri="{BB962C8B-B14F-4D97-AF65-F5344CB8AC3E}">
        <p14:creationId xmlns:p14="http://schemas.microsoft.com/office/powerpoint/2010/main" val="1126012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4E63F7-48CD-459D-9F14-ECFECA678403}"/>
              </a:ext>
            </a:extLst>
          </p:cNvPr>
          <p:cNvSpPr>
            <a:spLocks noGrp="1"/>
          </p:cNvSpPr>
          <p:nvPr>
            <p:ph sz="half" idx="1"/>
          </p:nvPr>
        </p:nvSpPr>
        <p:spPr>
          <a:xfrm>
            <a:off x="800101" y="1600201"/>
            <a:ext cx="3669224" cy="4576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CE90C6E-E534-4E2C-8C3C-3012572F60CC}"/>
              </a:ext>
            </a:extLst>
          </p:cNvPr>
          <p:cNvSpPr>
            <a:spLocks noGrp="1"/>
          </p:cNvSpPr>
          <p:nvPr>
            <p:ph sz="half" idx="2"/>
          </p:nvPr>
        </p:nvSpPr>
        <p:spPr>
          <a:xfrm>
            <a:off x="4674676" y="1600201"/>
            <a:ext cx="3669224" cy="4576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B31A4FE-2506-43A5-BB5D-EDB087EFC7B7}"/>
              </a:ext>
            </a:extLst>
          </p:cNvPr>
          <p:cNvSpPr>
            <a:spLocks noGrp="1"/>
          </p:cNvSpPr>
          <p:nvPr>
            <p:ph type="dt" sz="half" idx="10"/>
          </p:nvPr>
        </p:nvSpPr>
        <p:spPr/>
        <p:txBody>
          <a:bodyPr/>
          <a:lstStyle/>
          <a:p>
            <a:fld id="{07801F18-90F0-4CF2-AEE9-172967CA40F7}" type="datetime1">
              <a:rPr lang="en-US" smtClean="0"/>
              <a:t>8/4/2025</a:t>
            </a:fld>
            <a:endParaRPr lang="en-US"/>
          </a:p>
        </p:txBody>
      </p:sp>
      <p:sp>
        <p:nvSpPr>
          <p:cNvPr id="7" name="Slide Number Placeholder 6">
            <a:extLst>
              <a:ext uri="{FF2B5EF4-FFF2-40B4-BE49-F238E27FC236}">
                <a16:creationId xmlns:a16="http://schemas.microsoft.com/office/drawing/2014/main" id="{C726AD0F-93E3-4492-83F0-E8F9AC8BD5E9}"/>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13" name="Text Placeholder 2">
            <a:extLst>
              <a:ext uri="{FF2B5EF4-FFF2-40B4-BE49-F238E27FC236}">
                <a16:creationId xmlns:a16="http://schemas.microsoft.com/office/drawing/2014/main" id="{8965B901-44AD-4048-A6ED-423C5232A6FD}"/>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2" name="TextBox 1">
            <a:extLst>
              <a:ext uri="{FF2B5EF4-FFF2-40B4-BE49-F238E27FC236}">
                <a16:creationId xmlns:a16="http://schemas.microsoft.com/office/drawing/2014/main" id="{B53A3658-A793-4FAA-AA84-81FA96523C85}"/>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6213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 Title and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07A2B6-3891-49FE-BF29-C57F0BB0C993}"/>
              </a:ext>
            </a:extLst>
          </p:cNvPr>
          <p:cNvSpPr>
            <a:spLocks noGrp="1"/>
          </p:cNvSpPr>
          <p:nvPr>
            <p:ph type="body" idx="1"/>
          </p:nvPr>
        </p:nvSpPr>
        <p:spPr>
          <a:xfrm>
            <a:off x="800102" y="1600201"/>
            <a:ext cx="3656409" cy="616117"/>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DFC435FB-A920-4AC5-B41E-C9CF7943235D}"/>
              </a:ext>
            </a:extLst>
          </p:cNvPr>
          <p:cNvSpPr>
            <a:spLocks noGrp="1"/>
          </p:cNvSpPr>
          <p:nvPr>
            <p:ph sz="half" idx="2"/>
          </p:nvPr>
        </p:nvSpPr>
        <p:spPr>
          <a:xfrm>
            <a:off x="800101" y="2444043"/>
            <a:ext cx="3669224" cy="374500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662427E-EF3A-43E3-B251-D7A7556053E6}"/>
              </a:ext>
            </a:extLst>
          </p:cNvPr>
          <p:cNvSpPr>
            <a:spLocks noGrp="1"/>
          </p:cNvSpPr>
          <p:nvPr>
            <p:ph type="body" sz="quarter" idx="3"/>
          </p:nvPr>
        </p:nvSpPr>
        <p:spPr>
          <a:xfrm>
            <a:off x="4674676" y="1600201"/>
            <a:ext cx="3669224" cy="616117"/>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2F99810D-5B9F-4FEC-B0DE-822CDBAF6292}"/>
              </a:ext>
            </a:extLst>
          </p:cNvPr>
          <p:cNvSpPr>
            <a:spLocks noGrp="1"/>
          </p:cNvSpPr>
          <p:nvPr>
            <p:ph sz="quarter" idx="4"/>
          </p:nvPr>
        </p:nvSpPr>
        <p:spPr>
          <a:xfrm>
            <a:off x="4674676" y="2444043"/>
            <a:ext cx="3669224" cy="37281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0573029B-DD0C-448B-8A6F-2532412FC71E}"/>
              </a:ext>
            </a:extLst>
          </p:cNvPr>
          <p:cNvSpPr>
            <a:spLocks noGrp="1"/>
          </p:cNvSpPr>
          <p:nvPr>
            <p:ph type="dt" sz="half" idx="10"/>
          </p:nvPr>
        </p:nvSpPr>
        <p:spPr/>
        <p:txBody>
          <a:bodyPr/>
          <a:lstStyle/>
          <a:p>
            <a:fld id="{7DC298D0-B9ED-40A7-A805-EC01BDB4CEE7}" type="datetime1">
              <a:rPr lang="en-US" smtClean="0"/>
              <a:t>8/4/2025</a:t>
            </a:fld>
            <a:endParaRPr lang="en-US"/>
          </a:p>
        </p:txBody>
      </p:sp>
      <p:sp>
        <p:nvSpPr>
          <p:cNvPr id="9" name="Slide Number Placeholder 8">
            <a:extLst>
              <a:ext uri="{FF2B5EF4-FFF2-40B4-BE49-F238E27FC236}">
                <a16:creationId xmlns:a16="http://schemas.microsoft.com/office/drawing/2014/main" id="{6DD5B1FB-4475-441A-92B6-E9076B33FDA8}"/>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15" name="Text Placeholder 2">
            <a:extLst>
              <a:ext uri="{FF2B5EF4-FFF2-40B4-BE49-F238E27FC236}">
                <a16:creationId xmlns:a16="http://schemas.microsoft.com/office/drawing/2014/main" id="{6AFD1207-1E58-1248-B4B3-D56F2971BD8D}"/>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2" name="TextBox 1">
            <a:extLst>
              <a:ext uri="{FF2B5EF4-FFF2-40B4-BE49-F238E27FC236}">
                <a16:creationId xmlns:a16="http://schemas.microsoft.com/office/drawing/2014/main" id="{5B6A5BDD-8553-4B74-9652-F08EF02FC904}"/>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7759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 Title and Text in 2 Colum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07A2B6-3891-49FE-BF29-C57F0BB0C993}"/>
              </a:ext>
            </a:extLst>
          </p:cNvPr>
          <p:cNvSpPr>
            <a:spLocks noGrp="1"/>
          </p:cNvSpPr>
          <p:nvPr>
            <p:ph type="body" idx="1"/>
          </p:nvPr>
        </p:nvSpPr>
        <p:spPr>
          <a:xfrm>
            <a:off x="800102" y="1600201"/>
            <a:ext cx="3656409" cy="616117"/>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1662427E-EF3A-43E3-B251-D7A7556053E6}"/>
              </a:ext>
            </a:extLst>
          </p:cNvPr>
          <p:cNvSpPr>
            <a:spLocks noGrp="1"/>
          </p:cNvSpPr>
          <p:nvPr>
            <p:ph type="body" sz="quarter" idx="3"/>
          </p:nvPr>
        </p:nvSpPr>
        <p:spPr>
          <a:xfrm>
            <a:off x="4674676" y="1600201"/>
            <a:ext cx="3669224" cy="616117"/>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Master text styles</a:t>
            </a:r>
          </a:p>
        </p:txBody>
      </p:sp>
      <p:sp>
        <p:nvSpPr>
          <p:cNvPr id="7" name="Date Placeholder 6">
            <a:extLst>
              <a:ext uri="{FF2B5EF4-FFF2-40B4-BE49-F238E27FC236}">
                <a16:creationId xmlns:a16="http://schemas.microsoft.com/office/drawing/2014/main" id="{0573029B-DD0C-448B-8A6F-2532412FC71E}"/>
              </a:ext>
            </a:extLst>
          </p:cNvPr>
          <p:cNvSpPr>
            <a:spLocks noGrp="1"/>
          </p:cNvSpPr>
          <p:nvPr>
            <p:ph type="dt" sz="half" idx="10"/>
          </p:nvPr>
        </p:nvSpPr>
        <p:spPr/>
        <p:txBody>
          <a:bodyPr/>
          <a:lstStyle/>
          <a:p>
            <a:fld id="{7DC298D0-B9ED-40A7-A805-EC01BDB4CEE7}" type="datetime1">
              <a:rPr lang="en-US" smtClean="0"/>
              <a:t>8/4/2025</a:t>
            </a:fld>
            <a:endParaRPr lang="en-US"/>
          </a:p>
        </p:txBody>
      </p:sp>
      <p:sp>
        <p:nvSpPr>
          <p:cNvPr id="9" name="Slide Number Placeholder 8">
            <a:extLst>
              <a:ext uri="{FF2B5EF4-FFF2-40B4-BE49-F238E27FC236}">
                <a16:creationId xmlns:a16="http://schemas.microsoft.com/office/drawing/2014/main" id="{6DD5B1FB-4475-441A-92B6-E9076B33FDA8}"/>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15" name="Text Placeholder 2">
            <a:extLst>
              <a:ext uri="{FF2B5EF4-FFF2-40B4-BE49-F238E27FC236}">
                <a16:creationId xmlns:a16="http://schemas.microsoft.com/office/drawing/2014/main" id="{6AFD1207-1E58-1248-B4B3-D56F2971BD8D}"/>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12" name="Text Placeholder 3">
            <a:extLst>
              <a:ext uri="{FF2B5EF4-FFF2-40B4-BE49-F238E27FC236}">
                <a16:creationId xmlns:a16="http://schemas.microsoft.com/office/drawing/2014/main" id="{CF93B1FF-FC5C-D946-9C80-FE5F441F4C0D}"/>
              </a:ext>
            </a:extLst>
          </p:cNvPr>
          <p:cNvSpPr>
            <a:spLocks noGrp="1"/>
          </p:cNvSpPr>
          <p:nvPr>
            <p:ph type="body" sz="half" idx="14"/>
          </p:nvPr>
        </p:nvSpPr>
        <p:spPr>
          <a:xfrm>
            <a:off x="800101" y="2444043"/>
            <a:ext cx="3656408" cy="3734603"/>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13" name="Text Placeholder 3">
            <a:extLst>
              <a:ext uri="{FF2B5EF4-FFF2-40B4-BE49-F238E27FC236}">
                <a16:creationId xmlns:a16="http://schemas.microsoft.com/office/drawing/2014/main" id="{845D7827-2318-9B46-80A6-7D78A9918AF4}"/>
              </a:ext>
            </a:extLst>
          </p:cNvPr>
          <p:cNvSpPr>
            <a:spLocks noGrp="1"/>
          </p:cNvSpPr>
          <p:nvPr>
            <p:ph type="body" sz="half" idx="15"/>
          </p:nvPr>
        </p:nvSpPr>
        <p:spPr>
          <a:xfrm>
            <a:off x="4687495" y="2454442"/>
            <a:ext cx="3656408" cy="371775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2" name="TextBox 1">
            <a:extLst>
              <a:ext uri="{FF2B5EF4-FFF2-40B4-BE49-F238E27FC236}">
                <a16:creationId xmlns:a16="http://schemas.microsoft.com/office/drawing/2014/main" id="{226DA80F-5D3D-4B50-BCF8-CA634E1947D4}"/>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236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 Title and Tex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07A2B6-3891-49FE-BF29-C57F0BB0C993}"/>
              </a:ext>
            </a:extLst>
          </p:cNvPr>
          <p:cNvSpPr>
            <a:spLocks noGrp="1"/>
          </p:cNvSpPr>
          <p:nvPr>
            <p:ph type="body" idx="1"/>
          </p:nvPr>
        </p:nvSpPr>
        <p:spPr>
          <a:xfrm>
            <a:off x="800102" y="1600201"/>
            <a:ext cx="3656409" cy="616117"/>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Master text styles</a:t>
            </a:r>
          </a:p>
        </p:txBody>
      </p:sp>
      <p:sp>
        <p:nvSpPr>
          <p:cNvPr id="7" name="Date Placeholder 6">
            <a:extLst>
              <a:ext uri="{FF2B5EF4-FFF2-40B4-BE49-F238E27FC236}">
                <a16:creationId xmlns:a16="http://schemas.microsoft.com/office/drawing/2014/main" id="{0573029B-DD0C-448B-8A6F-2532412FC71E}"/>
              </a:ext>
            </a:extLst>
          </p:cNvPr>
          <p:cNvSpPr>
            <a:spLocks noGrp="1"/>
          </p:cNvSpPr>
          <p:nvPr>
            <p:ph type="dt" sz="half" idx="10"/>
          </p:nvPr>
        </p:nvSpPr>
        <p:spPr/>
        <p:txBody>
          <a:bodyPr/>
          <a:lstStyle/>
          <a:p>
            <a:fld id="{7DC298D0-B9ED-40A7-A805-EC01BDB4CEE7}" type="datetime1">
              <a:rPr lang="en-US" smtClean="0"/>
              <a:t>8/4/2025</a:t>
            </a:fld>
            <a:endParaRPr lang="en-US"/>
          </a:p>
        </p:txBody>
      </p:sp>
      <p:sp>
        <p:nvSpPr>
          <p:cNvPr id="9" name="Slide Number Placeholder 8">
            <a:extLst>
              <a:ext uri="{FF2B5EF4-FFF2-40B4-BE49-F238E27FC236}">
                <a16:creationId xmlns:a16="http://schemas.microsoft.com/office/drawing/2014/main" id="{6DD5B1FB-4475-441A-92B6-E9076B33FDA8}"/>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15" name="Text Placeholder 2">
            <a:extLst>
              <a:ext uri="{FF2B5EF4-FFF2-40B4-BE49-F238E27FC236}">
                <a16:creationId xmlns:a16="http://schemas.microsoft.com/office/drawing/2014/main" id="{6AFD1207-1E58-1248-B4B3-D56F2971BD8D}"/>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12" name="Text Placeholder 3">
            <a:extLst>
              <a:ext uri="{FF2B5EF4-FFF2-40B4-BE49-F238E27FC236}">
                <a16:creationId xmlns:a16="http://schemas.microsoft.com/office/drawing/2014/main" id="{BC2804A8-55FD-5F43-879B-93973173BF79}"/>
              </a:ext>
            </a:extLst>
          </p:cNvPr>
          <p:cNvSpPr>
            <a:spLocks noGrp="1"/>
          </p:cNvSpPr>
          <p:nvPr>
            <p:ph type="body" sz="half" idx="14"/>
          </p:nvPr>
        </p:nvSpPr>
        <p:spPr>
          <a:xfrm>
            <a:off x="800100" y="2444043"/>
            <a:ext cx="7543800" cy="3734603"/>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edit Master text styles</a:t>
            </a:r>
          </a:p>
        </p:txBody>
      </p:sp>
      <p:sp>
        <p:nvSpPr>
          <p:cNvPr id="2" name="TextBox 1">
            <a:extLst>
              <a:ext uri="{FF2B5EF4-FFF2-40B4-BE49-F238E27FC236}">
                <a16:creationId xmlns:a16="http://schemas.microsoft.com/office/drawing/2014/main" id="{CE9EB4F2-13F2-4C4A-9C8A-5740E90964FE}"/>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584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and Photo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3BE63CA-5D31-4FE2-BBF3-743B2495F02D}"/>
              </a:ext>
            </a:extLst>
          </p:cNvPr>
          <p:cNvSpPr>
            <a:spLocks noGrp="1"/>
          </p:cNvSpPr>
          <p:nvPr>
            <p:ph type="dt" sz="half" idx="10"/>
          </p:nvPr>
        </p:nvSpPr>
        <p:spPr/>
        <p:txBody>
          <a:bodyPr/>
          <a:lstStyle/>
          <a:p>
            <a:fld id="{3B7397C8-544D-4285-B688-DC850CF7B360}" type="datetime1">
              <a:rPr lang="en-US" smtClean="0"/>
              <a:t>8/4/2025</a:t>
            </a:fld>
            <a:endParaRPr lang="en-US"/>
          </a:p>
        </p:txBody>
      </p:sp>
      <p:sp>
        <p:nvSpPr>
          <p:cNvPr id="5" name="Slide Number Placeholder 4">
            <a:extLst>
              <a:ext uri="{FF2B5EF4-FFF2-40B4-BE49-F238E27FC236}">
                <a16:creationId xmlns:a16="http://schemas.microsoft.com/office/drawing/2014/main" id="{C06E6F93-F472-4DBE-9C1F-10A48557E993}"/>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6" name="Picture Placeholder 2">
            <a:extLst>
              <a:ext uri="{FF2B5EF4-FFF2-40B4-BE49-F238E27FC236}">
                <a16:creationId xmlns:a16="http://schemas.microsoft.com/office/drawing/2014/main" id="{4C209A01-E6AC-4853-97DC-0D68AD142729}"/>
              </a:ext>
            </a:extLst>
          </p:cNvPr>
          <p:cNvSpPr>
            <a:spLocks noGrp="1"/>
          </p:cNvSpPr>
          <p:nvPr>
            <p:ph type="pic" idx="1"/>
          </p:nvPr>
        </p:nvSpPr>
        <p:spPr>
          <a:xfrm>
            <a:off x="800101" y="1600200"/>
            <a:ext cx="3669224" cy="45720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14" name="Picture Placeholder 2">
            <a:extLst>
              <a:ext uri="{FF2B5EF4-FFF2-40B4-BE49-F238E27FC236}">
                <a16:creationId xmlns:a16="http://schemas.microsoft.com/office/drawing/2014/main" id="{E038C3FB-3246-7F43-B19F-541902914EB9}"/>
              </a:ext>
            </a:extLst>
          </p:cNvPr>
          <p:cNvSpPr>
            <a:spLocks noGrp="1"/>
          </p:cNvSpPr>
          <p:nvPr>
            <p:ph type="pic" idx="17"/>
          </p:nvPr>
        </p:nvSpPr>
        <p:spPr>
          <a:xfrm>
            <a:off x="4674676" y="4020148"/>
            <a:ext cx="3669224" cy="2152057"/>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15" name="Picture Placeholder 2">
            <a:extLst>
              <a:ext uri="{FF2B5EF4-FFF2-40B4-BE49-F238E27FC236}">
                <a16:creationId xmlns:a16="http://schemas.microsoft.com/office/drawing/2014/main" id="{1C9D456C-474A-3640-BC61-F90825803593}"/>
              </a:ext>
            </a:extLst>
          </p:cNvPr>
          <p:cNvSpPr>
            <a:spLocks noGrp="1"/>
          </p:cNvSpPr>
          <p:nvPr>
            <p:ph type="pic" idx="18"/>
          </p:nvPr>
        </p:nvSpPr>
        <p:spPr>
          <a:xfrm>
            <a:off x="4674676" y="1600201"/>
            <a:ext cx="3669224" cy="2146138"/>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17" name="Text Placeholder 2">
            <a:extLst>
              <a:ext uri="{FF2B5EF4-FFF2-40B4-BE49-F238E27FC236}">
                <a16:creationId xmlns:a16="http://schemas.microsoft.com/office/drawing/2014/main" id="{7D9CF3CF-B6C3-B243-830E-47F762C79717}"/>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2" name="TextBox 1">
            <a:extLst>
              <a:ext uri="{FF2B5EF4-FFF2-40B4-BE49-F238E27FC236}">
                <a16:creationId xmlns:a16="http://schemas.microsoft.com/office/drawing/2014/main" id="{1E18A686-5D25-4734-A0A9-B6F3F69DE22C}"/>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3402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27A71E-8E09-4B63-BBC4-40D14D7A822E}"/>
              </a:ext>
            </a:extLst>
          </p:cNvPr>
          <p:cNvSpPr>
            <a:spLocks noGrp="1"/>
          </p:cNvSpPr>
          <p:nvPr>
            <p:ph type="dt" sz="half" idx="10"/>
          </p:nvPr>
        </p:nvSpPr>
        <p:spPr/>
        <p:txBody>
          <a:bodyPr/>
          <a:lstStyle/>
          <a:p>
            <a:fld id="{CBDB0306-B9DD-4875-8FD6-AF0DC0158A0B}" type="datetime1">
              <a:rPr lang="en-US" smtClean="0"/>
              <a:t>8/4/2025</a:t>
            </a:fld>
            <a:endParaRPr lang="en-US"/>
          </a:p>
        </p:txBody>
      </p:sp>
      <p:sp>
        <p:nvSpPr>
          <p:cNvPr id="4" name="Slide Number Placeholder 3">
            <a:extLst>
              <a:ext uri="{FF2B5EF4-FFF2-40B4-BE49-F238E27FC236}">
                <a16:creationId xmlns:a16="http://schemas.microsoft.com/office/drawing/2014/main" id="{72D96A67-6EEB-4693-B144-C790A010AF1F}"/>
              </a:ext>
            </a:extLst>
          </p:cNvPr>
          <p:cNvSpPr>
            <a:spLocks noGrp="1"/>
          </p:cNvSpPr>
          <p:nvPr>
            <p:ph type="sldNum" sz="quarter" idx="12"/>
          </p:nvPr>
        </p:nvSpPr>
        <p:spPr/>
        <p:txBody>
          <a:bodyPr/>
          <a:lstStyle/>
          <a:p>
            <a:fld id="{9C94B428-E32C-4223-9B2A-6F9533E7716C}" type="slidenum">
              <a:rPr lang="en-US" smtClean="0"/>
              <a:t>‹#›</a:t>
            </a:fld>
            <a:endParaRPr lang="en-US"/>
          </a:p>
        </p:txBody>
      </p:sp>
      <p:sp>
        <p:nvSpPr>
          <p:cNvPr id="5" name="Picture Placeholder 2">
            <a:extLst>
              <a:ext uri="{FF2B5EF4-FFF2-40B4-BE49-F238E27FC236}">
                <a16:creationId xmlns:a16="http://schemas.microsoft.com/office/drawing/2014/main" id="{E6F35A74-D1E7-4A6B-BCF5-2756E496CC7F}"/>
              </a:ext>
            </a:extLst>
          </p:cNvPr>
          <p:cNvSpPr>
            <a:spLocks noGrp="1"/>
          </p:cNvSpPr>
          <p:nvPr>
            <p:ph type="pic" idx="1"/>
          </p:nvPr>
        </p:nvSpPr>
        <p:spPr>
          <a:xfrm>
            <a:off x="800100" y="1600200"/>
            <a:ext cx="7543800" cy="45720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9" name="Text Placeholder 2">
            <a:extLst>
              <a:ext uri="{FF2B5EF4-FFF2-40B4-BE49-F238E27FC236}">
                <a16:creationId xmlns:a16="http://schemas.microsoft.com/office/drawing/2014/main" id="{3C19E8F8-32C5-C548-BC85-9CDB33760570}"/>
              </a:ext>
            </a:extLst>
          </p:cNvPr>
          <p:cNvSpPr>
            <a:spLocks noGrp="1"/>
          </p:cNvSpPr>
          <p:nvPr>
            <p:ph type="body" idx="13" hasCustomPrompt="1"/>
          </p:nvPr>
        </p:nvSpPr>
        <p:spPr>
          <a:xfrm>
            <a:off x="800100" y="232475"/>
            <a:ext cx="7543800" cy="827206"/>
          </a:xfrm>
        </p:spPr>
        <p:txBody>
          <a:bodyPr anchor="b">
            <a:normAutofit/>
          </a:bodyPr>
          <a:lstStyle>
            <a:lvl1pPr marL="0" indent="0">
              <a:buNone/>
              <a:defRPr sz="2100" b="1">
                <a:solidFill>
                  <a:srgbClr val="003767"/>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HEADER</a:t>
            </a:r>
          </a:p>
        </p:txBody>
      </p:sp>
      <p:sp>
        <p:nvSpPr>
          <p:cNvPr id="3" name="TextBox 2">
            <a:extLst>
              <a:ext uri="{FF2B5EF4-FFF2-40B4-BE49-F238E27FC236}">
                <a16:creationId xmlns:a16="http://schemas.microsoft.com/office/drawing/2014/main" id="{EF0167D3-8BB8-48C3-80FF-E91DE60C6C09}"/>
              </a:ext>
            </a:extLst>
          </p:cNvPr>
          <p:cNvSpPr txBox="1"/>
          <p:nvPr userDrawn="1"/>
        </p:nvSpPr>
        <p:spPr>
          <a:xfrm>
            <a:off x="3028950" y="6400415"/>
            <a:ext cx="3086100" cy="230832"/>
          </a:xfrm>
          <a:prstGeom prst="rect">
            <a:avLst/>
          </a:prstGeom>
          <a:noFill/>
        </p:spPr>
        <p:txBody>
          <a:bodyPr wrap="square" rtlCol="0">
            <a:spAutoFit/>
          </a:bodyPr>
          <a:lstStyle/>
          <a:p>
            <a:pPr algn="ctr"/>
            <a:r>
              <a:rPr lang="en-US" sz="900" b="1" i="1" dirty="0" err="1">
                <a:solidFill>
                  <a:srgbClr val="003767"/>
                </a:solidFill>
                <a:latin typeface="Arial" panose="020B0604020202020204" pitchFamily="34" charset="0"/>
                <a:cs typeface="Arial" panose="020B0604020202020204" pitchFamily="34" charset="0"/>
              </a:rPr>
              <a:t>aws.org</a:t>
            </a:r>
            <a:endParaRPr lang="en-US" sz="900" b="1" i="1" dirty="0">
              <a:solidFill>
                <a:srgbClr val="0037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5575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00100" y="1600200"/>
            <a:ext cx="7543800" cy="4576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8EBC3-4A42-440C-9EDE-46BDD87C45A5}" type="datetime1">
              <a:rPr lang="en-US" smtClean="0"/>
              <a:pPr/>
              <a:t>8/4/2025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94B428-E32C-4223-9B2A-6F9533E7716C}" type="slidenum">
              <a:rPr lang="en-US" smtClean="0"/>
              <a:pPr/>
              <a:t>‹#›</a:t>
            </a:fld>
            <a:endParaRPr lang="en-US" dirty="0"/>
          </a:p>
        </p:txBody>
      </p:sp>
      <p:sp>
        <p:nvSpPr>
          <p:cNvPr id="7" name="Rectangle 6">
            <a:extLst>
              <a:ext uri="{FF2B5EF4-FFF2-40B4-BE49-F238E27FC236}">
                <a16:creationId xmlns:a16="http://schemas.microsoft.com/office/drawing/2014/main" id="{7D9D654B-633C-4BFE-B08B-77E58F1ED7B9}"/>
              </a:ext>
            </a:extLst>
          </p:cNvPr>
          <p:cNvSpPr/>
          <p:nvPr userDrawn="1"/>
        </p:nvSpPr>
        <p:spPr>
          <a:xfrm>
            <a:off x="2381" y="-6633"/>
            <a:ext cx="9144000" cy="256159"/>
          </a:xfrm>
          <a:prstGeom prst="rect">
            <a:avLst/>
          </a:prstGeom>
          <a:solidFill>
            <a:srgbClr val="00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itle Placeholder 1">
            <a:extLst>
              <a:ext uri="{FF2B5EF4-FFF2-40B4-BE49-F238E27FC236}">
                <a16:creationId xmlns:a16="http://schemas.microsoft.com/office/drawing/2014/main" id="{707C324D-138F-46F4-83F0-0F4A61F92F6D}"/>
              </a:ext>
            </a:extLst>
          </p:cNvPr>
          <p:cNvSpPr>
            <a:spLocks noGrp="1"/>
          </p:cNvSpPr>
          <p:nvPr>
            <p:ph type="title"/>
          </p:nvPr>
        </p:nvSpPr>
        <p:spPr>
          <a:xfrm>
            <a:off x="800100" y="256164"/>
            <a:ext cx="7543800" cy="1105795"/>
          </a:xfrm>
          <a:prstGeom prst="rect">
            <a:avLst/>
          </a:prstGeom>
        </p:spPr>
        <p:txBody>
          <a:bodyPr vert="horz" lIns="91440" tIns="45720" rIns="91440" bIns="45720" rtlCol="0" anchor="ctr">
            <a:normAutofit/>
          </a:bodyPr>
          <a:lstStyle/>
          <a:p>
            <a:r>
              <a:rPr lang="en-US" dirty="0"/>
              <a:t>Click to edit Master title style</a:t>
            </a:r>
          </a:p>
        </p:txBody>
      </p:sp>
      <p:grpSp>
        <p:nvGrpSpPr>
          <p:cNvPr id="9" name="Group 8">
            <a:extLst>
              <a:ext uri="{FF2B5EF4-FFF2-40B4-BE49-F238E27FC236}">
                <a16:creationId xmlns:a16="http://schemas.microsoft.com/office/drawing/2014/main" id="{E08B724C-EE3E-4E34-B6DD-8D27DCD5C5D5}"/>
              </a:ext>
            </a:extLst>
          </p:cNvPr>
          <p:cNvGrpSpPr/>
          <p:nvPr userDrawn="1"/>
        </p:nvGrpSpPr>
        <p:grpSpPr>
          <a:xfrm>
            <a:off x="0" y="0"/>
            <a:ext cx="1562110" cy="990228"/>
            <a:chOff x="0" y="0"/>
            <a:chExt cx="1744418" cy="1105794"/>
          </a:xfrm>
        </p:grpSpPr>
        <p:pic>
          <p:nvPicPr>
            <p:cNvPr id="11" name="Graphic 10">
              <a:extLst>
                <a:ext uri="{FF2B5EF4-FFF2-40B4-BE49-F238E27FC236}">
                  <a16:creationId xmlns:a16="http://schemas.microsoft.com/office/drawing/2014/main" id="{54DF8B88-D974-4CE4-BCA0-E0669A29D3F2}"/>
                </a:ext>
              </a:extLst>
            </p:cNvPr>
            <p:cNvPicPr>
              <a:picLocks noChangeAspect="1"/>
            </p:cNvPicPr>
            <p:nvPr/>
          </p:nvPicPr>
          <p:blipFill rotWithShape="1">
            <a:blip r:embed="rId15">
              <a:extLst>
                <a:ext uri="{96DAC541-7B7A-43D3-8B79-37D633B846F1}">
                  <asvg:svgBlip xmlns:asvg="http://schemas.microsoft.com/office/drawing/2016/SVG/main" r:embed="rId16"/>
                </a:ext>
              </a:extLst>
            </a:blip>
            <a:srcRect l="32315" t="56366"/>
            <a:stretch/>
          </p:blipFill>
          <p:spPr>
            <a:xfrm>
              <a:off x="0" y="0"/>
              <a:ext cx="1744418" cy="1105794"/>
            </a:xfrm>
            <a:prstGeom prst="rect">
              <a:avLst/>
            </a:prstGeom>
            <a:effectLst>
              <a:outerShdw blurRad="50800" dist="38100" dir="5400000" algn="tl" rotWithShape="0">
                <a:prstClr val="black">
                  <a:alpha val="40000"/>
                </a:prstClr>
              </a:outerShdw>
            </a:effectLst>
          </p:spPr>
        </p:pic>
        <p:pic>
          <p:nvPicPr>
            <p:cNvPr id="12" name="Graphic 11">
              <a:extLst>
                <a:ext uri="{FF2B5EF4-FFF2-40B4-BE49-F238E27FC236}">
                  <a16:creationId xmlns:a16="http://schemas.microsoft.com/office/drawing/2014/main" id="{293BAA20-5B74-425B-AB56-2267FBE1F61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76399" y="125240"/>
              <a:ext cx="536355" cy="527395"/>
            </a:xfrm>
            <a:prstGeom prst="rect">
              <a:avLst/>
            </a:prstGeom>
          </p:spPr>
        </p:pic>
      </p:grpSp>
    </p:spTree>
    <p:extLst>
      <p:ext uri="{BB962C8B-B14F-4D97-AF65-F5344CB8AC3E}">
        <p14:creationId xmlns:p14="http://schemas.microsoft.com/office/powerpoint/2010/main" val="10487642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52" r:id="rId4"/>
    <p:sldLayoutId id="2147483653" r:id="rId5"/>
    <p:sldLayoutId id="2147483662" r:id="rId6"/>
    <p:sldLayoutId id="2147483661" r:id="rId7"/>
    <p:sldLayoutId id="2147483654" r:id="rId8"/>
    <p:sldLayoutId id="2147483655" r:id="rId9"/>
    <p:sldLayoutId id="2147483656" r:id="rId10"/>
    <p:sldLayoutId id="2147483665" r:id="rId11"/>
    <p:sldLayoutId id="2147483659" r:id="rId12"/>
    <p:sldLayoutId id="2147483651" r:id="rId13"/>
  </p:sldLayoutIdLst>
  <p:hf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w"/>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w"/>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w"/>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w"/>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w"/>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88" userDrawn="1">
          <p15:clr>
            <a:srgbClr val="F26B43"/>
          </p15:clr>
        </p15:guide>
        <p15:guide id="2" pos="504" userDrawn="1">
          <p15:clr>
            <a:srgbClr val="F26B43"/>
          </p15:clr>
        </p15:guide>
        <p15:guide id="3" pos="5256" userDrawn="1">
          <p15:clr>
            <a:srgbClr val="F26B43"/>
          </p15:clr>
        </p15:guide>
        <p15:guide id="4" orient="horz" pos="10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31.png"/><Relationship Id="rId5" Type="http://schemas.openxmlformats.org/officeDocument/2006/relationships/image" Target="../media/image12.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8.png"/><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40.pn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5" Type="http://schemas.openxmlformats.org/officeDocument/2006/relationships/image" Target="../media/image42.png"/><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5.mp4"/><Relationship Id="rId1" Type="http://schemas.microsoft.com/office/2007/relationships/media" Target="../media/media15.mp4"/><Relationship Id="rId5" Type="http://schemas.openxmlformats.org/officeDocument/2006/relationships/image" Target="../media/image44.pn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6.mp4"/><Relationship Id="rId1" Type="http://schemas.microsoft.com/office/2007/relationships/media" Target="../media/media16.mp4"/><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video" Target="../media/media17.mp4"/><Relationship Id="rId1" Type="http://schemas.microsoft.com/office/2007/relationships/media" Target="../media/media17.mp4"/><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8.mp4"/><Relationship Id="rId1" Type="http://schemas.microsoft.com/office/2007/relationships/media" Target="../media/media18.mp4"/><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9.mp4"/><Relationship Id="rId1" Type="http://schemas.microsoft.com/office/2007/relationships/media" Target="../media/media19.mp4"/><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0.png"/><Relationship Id="rId2" Type="http://schemas.openxmlformats.org/officeDocument/2006/relationships/video" Target="../media/media20.mp4"/><Relationship Id="rId1" Type="http://schemas.microsoft.com/office/2007/relationships/media" Target="../media/media20.mp4"/><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1.mp4"/><Relationship Id="rId1" Type="http://schemas.microsoft.com/office/2007/relationships/media" Target="../media/media21.mp4"/><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7.png"/><Relationship Id="rId5" Type="http://schemas.openxmlformats.org/officeDocument/2006/relationships/image" Target="../media/image10.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29.png"/><Relationship Id="rId5" Type="http://schemas.openxmlformats.org/officeDocument/2006/relationships/image" Target="../media/image11.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D5B9214-CE6A-864C-A83A-630F86DEA69B}"/>
              </a:ext>
            </a:extLst>
          </p:cNvPr>
          <p:cNvSpPr>
            <a:spLocks noGrp="1"/>
          </p:cNvSpPr>
          <p:nvPr>
            <p:ph type="subTitle" idx="1"/>
          </p:nvPr>
        </p:nvSpPr>
        <p:spPr/>
        <p:txBody>
          <a:bodyPr vert="horz" lIns="91440" tIns="45720" rIns="91440" bIns="45720" rtlCol="0" anchor="t">
            <a:normAutofit fontScale="77500" lnSpcReduction="20000"/>
          </a:bodyPr>
          <a:lstStyle/>
          <a:p>
            <a:r>
              <a:rPr lang="en-US" dirty="0"/>
              <a:t>American Welding Society – Marketing Department</a:t>
            </a:r>
          </a:p>
        </p:txBody>
      </p:sp>
      <p:sp>
        <p:nvSpPr>
          <p:cNvPr id="3" name="Text Placeholder 2">
            <a:extLst>
              <a:ext uri="{FF2B5EF4-FFF2-40B4-BE49-F238E27FC236}">
                <a16:creationId xmlns:a16="http://schemas.microsoft.com/office/drawing/2014/main" id="{46F02530-C3DF-B044-B346-64401B748793}"/>
              </a:ext>
            </a:extLst>
          </p:cNvPr>
          <p:cNvSpPr>
            <a:spLocks noGrp="1"/>
          </p:cNvSpPr>
          <p:nvPr>
            <p:ph type="body" idx="13"/>
          </p:nvPr>
        </p:nvSpPr>
        <p:spPr/>
        <p:txBody>
          <a:bodyPr/>
          <a:lstStyle/>
          <a:p>
            <a:r>
              <a:rPr lang="en-US" dirty="0">
                <a:latin typeface="Arial"/>
                <a:cs typeface="Arial"/>
              </a:rPr>
              <a:t>2023 Social Media Best Practices</a:t>
            </a:r>
            <a:endParaRPr lang="en-US" dirty="0"/>
          </a:p>
        </p:txBody>
      </p:sp>
      <p:pic>
        <p:nvPicPr>
          <p:cNvPr id="36" name="Video 35">
            <a:hlinkClick r:id="" action="ppaction://media"/>
            <a:extLst>
              <a:ext uri="{FF2B5EF4-FFF2-40B4-BE49-F238E27FC236}">
                <a16:creationId xmlns:a16="http://schemas.microsoft.com/office/drawing/2014/main" id="{7284ED0F-4A01-AA30-AAC3-0B6D21A52D5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906912256"/>
      </p:ext>
    </p:extLst>
  </p:cSld>
  <p:clrMapOvr>
    <a:masterClrMapping/>
  </p:clrMapOvr>
  <mc:AlternateContent xmlns:mc="http://schemas.openxmlformats.org/markup-compatibility/2006" xmlns:p14="http://schemas.microsoft.com/office/powerpoint/2010/main">
    <mc:Choice Requires="p14">
      <p:transition spd="slow" p14:dur="2000" advTm="27913"/>
    </mc:Choice>
    <mc:Fallback xmlns="">
      <p:transition spd="slow" advTm="27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6"/>
                </p:tgtEl>
              </p:cMediaNode>
            </p:video>
            <p:seq concurrent="1" nextAc="seek">
              <p:cTn id="8" restart="whenNotActive" fill="hold" evtFilter="cancelBubble" nodeType="interactiveSeq">
                <p:stCondLst>
                  <p:cond evt="onClick" delay="0">
                    <p:tgtEl>
                      <p:spTgt spid="3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6"/>
                                        </p:tgtEl>
                                      </p:cBhvr>
                                    </p:cmd>
                                  </p:childTnLst>
                                </p:cTn>
                              </p:par>
                            </p:childTnLst>
                          </p:cTn>
                        </p:par>
                      </p:childTnLst>
                    </p:cTn>
                  </p:par>
                </p:childTnLst>
              </p:cTn>
              <p:nextCondLst>
                <p:cond evt="onClick" delay="0">
                  <p:tgtEl>
                    <p:spTgt spid="3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565D8D-A801-8781-780A-904B579EC616}"/>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688D19C3-25F8-4A9E-51E5-55163A52823D}"/>
              </a:ext>
            </a:extLst>
          </p:cNvPr>
          <p:cNvSpPr>
            <a:spLocks noGrp="1"/>
          </p:cNvSpPr>
          <p:nvPr>
            <p:ph type="sldNum" sz="quarter" idx="12"/>
          </p:nvPr>
        </p:nvSpPr>
        <p:spPr/>
        <p:txBody>
          <a:bodyPr/>
          <a:lstStyle/>
          <a:p>
            <a:fld id="{9C94B428-E32C-4223-9B2A-6F9533E7716C}" type="slidenum">
              <a:rPr lang="en-US" smtClean="0"/>
              <a:t>10</a:t>
            </a:fld>
            <a:endParaRPr lang="en-US"/>
          </a:p>
        </p:txBody>
      </p:sp>
      <p:sp>
        <p:nvSpPr>
          <p:cNvPr id="5" name="Text Placeholder 4">
            <a:extLst>
              <a:ext uri="{FF2B5EF4-FFF2-40B4-BE49-F238E27FC236}">
                <a16:creationId xmlns:a16="http://schemas.microsoft.com/office/drawing/2014/main" id="{A9BDF569-D76D-FCEB-1EB7-43DC04163C06}"/>
              </a:ext>
            </a:extLst>
          </p:cNvPr>
          <p:cNvSpPr>
            <a:spLocks noGrp="1"/>
          </p:cNvSpPr>
          <p:nvPr>
            <p:ph type="body" idx="13"/>
          </p:nvPr>
        </p:nvSpPr>
        <p:spPr/>
        <p:txBody>
          <a:bodyPr/>
          <a:lstStyle/>
          <a:p>
            <a:r>
              <a:rPr lang="en-US" dirty="0"/>
              <a:t>YouTube</a:t>
            </a:r>
          </a:p>
        </p:txBody>
      </p:sp>
      <p:sp>
        <p:nvSpPr>
          <p:cNvPr id="7" name="TextBox 6">
            <a:extLst>
              <a:ext uri="{FF2B5EF4-FFF2-40B4-BE49-F238E27FC236}">
                <a16:creationId xmlns:a16="http://schemas.microsoft.com/office/drawing/2014/main" id="{E12B6595-B857-19EB-8BC2-1BEC62D181F0}"/>
              </a:ext>
            </a:extLst>
          </p:cNvPr>
          <p:cNvSpPr txBox="1"/>
          <p:nvPr/>
        </p:nvSpPr>
        <p:spPr>
          <a:xfrm>
            <a:off x="3991155" y="1072551"/>
            <a:ext cx="2743200"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dirty="0"/>
              <a:t>A great platform to share videos, tutorials and series.</a:t>
            </a:r>
            <a:endParaRPr lang="en-US" dirty="0">
              <a:cs typeface="Calibri"/>
            </a:endParaRPr>
          </a:p>
          <a:p>
            <a:endParaRPr lang="en-US" dirty="0"/>
          </a:p>
          <a:p>
            <a:pPr marL="285750" indent="-285750">
              <a:buFont typeface="Arial" panose="020B0604020202020204" pitchFamily="34" charset="0"/>
              <a:buChar char="•"/>
            </a:pPr>
            <a:r>
              <a:rPr lang="en-US" dirty="0"/>
              <a:t>AWS YouTube channel currently has over 106 published videos.</a:t>
            </a:r>
            <a:endParaRPr lang="en-US" dirty="0">
              <a:cs typeface="Calibri"/>
            </a:endParaRPr>
          </a:p>
          <a:p>
            <a:endParaRPr lang="en-US" dirty="0">
              <a:cs typeface="Calibri"/>
            </a:endParaRPr>
          </a:p>
          <a:p>
            <a:pPr marL="285750" indent="-285750">
              <a:buFont typeface="Arial" panose="020B0604020202020204" pitchFamily="34" charset="0"/>
              <a:buChar char="•"/>
            </a:pPr>
            <a:r>
              <a:rPr lang="en-US" dirty="0">
                <a:cs typeface="Calibri"/>
              </a:rPr>
              <a:t>We have created series on our channel like Metal America, </a:t>
            </a:r>
            <a:r>
              <a:rPr lang="en-US" dirty="0" err="1">
                <a:cs typeface="Calibri"/>
              </a:rPr>
              <a:t>ARCademy</a:t>
            </a:r>
            <a:r>
              <a:rPr lang="en-US" dirty="0">
                <a:cs typeface="Calibri"/>
              </a:rPr>
              <a:t> and Careers in Welding videos.</a:t>
            </a:r>
          </a:p>
          <a:p>
            <a:endParaRPr lang="en-US" dirty="0">
              <a:cs typeface="Calibri"/>
            </a:endParaRPr>
          </a:p>
          <a:p>
            <a:pPr marL="285750" indent="-285750">
              <a:buFont typeface="Arial" panose="020B0604020202020204" pitchFamily="34" charset="0"/>
              <a:buChar char="•"/>
            </a:pPr>
            <a:r>
              <a:rPr lang="en-US" dirty="0">
                <a:cs typeface="Calibri"/>
              </a:rPr>
              <a:t>This is great ready-to-go content for you to share.</a:t>
            </a:r>
          </a:p>
          <a:p>
            <a:endParaRPr lang="en-US" dirty="0">
              <a:cs typeface="Calibri"/>
            </a:endParaRPr>
          </a:p>
        </p:txBody>
      </p:sp>
      <p:pic>
        <p:nvPicPr>
          <p:cNvPr id="2" name="Picture 5" descr="Graphical user interface, website&#10;&#10;Description automatically generated">
            <a:extLst>
              <a:ext uri="{FF2B5EF4-FFF2-40B4-BE49-F238E27FC236}">
                <a16:creationId xmlns:a16="http://schemas.microsoft.com/office/drawing/2014/main" id="{CA0DC542-4EE2-EDEF-53A0-8C663E674A75}"/>
              </a:ext>
            </a:extLst>
          </p:cNvPr>
          <p:cNvPicPr>
            <a:picLocks noChangeAspect="1"/>
          </p:cNvPicPr>
          <p:nvPr/>
        </p:nvPicPr>
        <p:blipFill>
          <a:blip r:embed="rId4"/>
          <a:stretch>
            <a:fillRect/>
          </a:stretch>
        </p:blipFill>
        <p:spPr>
          <a:xfrm>
            <a:off x="425570" y="1059335"/>
            <a:ext cx="3375803" cy="5673859"/>
          </a:xfrm>
          <a:prstGeom prst="rect">
            <a:avLst/>
          </a:prstGeom>
        </p:spPr>
      </p:pic>
      <p:pic>
        <p:nvPicPr>
          <p:cNvPr id="8" name="Picture 10" descr="Logo, icon&#10;&#10;Description automatically generated">
            <a:extLst>
              <a:ext uri="{FF2B5EF4-FFF2-40B4-BE49-F238E27FC236}">
                <a16:creationId xmlns:a16="http://schemas.microsoft.com/office/drawing/2014/main" id="{0B538F3C-8C44-1305-3258-4599D120D0EE}"/>
              </a:ext>
            </a:extLst>
          </p:cNvPr>
          <p:cNvPicPr>
            <a:picLocks noChangeAspect="1"/>
          </p:cNvPicPr>
          <p:nvPr/>
        </p:nvPicPr>
        <p:blipFill>
          <a:blip r:embed="rId5"/>
          <a:stretch>
            <a:fillRect/>
          </a:stretch>
        </p:blipFill>
        <p:spPr>
          <a:xfrm>
            <a:off x="6986648" y="648778"/>
            <a:ext cx="1808313" cy="1822870"/>
          </a:xfrm>
          <a:prstGeom prst="rect">
            <a:avLst/>
          </a:prstGeom>
        </p:spPr>
      </p:pic>
      <p:pic>
        <p:nvPicPr>
          <p:cNvPr id="10" name="Video 9">
            <a:hlinkClick r:id="" action="ppaction://media"/>
            <a:extLst>
              <a:ext uri="{FF2B5EF4-FFF2-40B4-BE49-F238E27FC236}">
                <a16:creationId xmlns:a16="http://schemas.microsoft.com/office/drawing/2014/main" id="{EB935069-6120-22FE-3180-E5311E2475B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63218831"/>
      </p:ext>
    </p:extLst>
  </p:cSld>
  <p:clrMapOvr>
    <a:masterClrMapping/>
  </p:clrMapOvr>
  <mc:AlternateContent xmlns:mc="http://schemas.openxmlformats.org/markup-compatibility/2006" xmlns:p14="http://schemas.microsoft.com/office/powerpoint/2010/main">
    <mc:Choice Requires="p14">
      <p:transition spd="slow" p14:dur="2000" advTm="28156"/>
    </mc:Choice>
    <mc:Fallback xmlns="">
      <p:transition spd="slow" advTm="28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E1DA68-03BB-E101-7AB5-B33C46CCF5AD}"/>
              </a:ext>
            </a:extLst>
          </p:cNvPr>
          <p:cNvSpPr>
            <a:spLocks noGrp="1"/>
          </p:cNvSpPr>
          <p:nvPr>
            <p:ph idx="1"/>
          </p:nvPr>
        </p:nvSpPr>
        <p:spPr>
          <a:xfrm>
            <a:off x="800100" y="1600203"/>
            <a:ext cx="7543800" cy="3227748"/>
          </a:xfrm>
        </p:spPr>
        <p:txBody>
          <a:bodyPr vert="horz" lIns="91440" tIns="45720" rIns="91440" bIns="45720" rtlCol="0" anchor="t">
            <a:normAutofit/>
          </a:bodyPr>
          <a:lstStyle/>
          <a:p>
            <a:r>
              <a:rPr lang="en-US" sz="1800" dirty="0">
                <a:latin typeface="Arial"/>
                <a:cs typeface="Arial"/>
              </a:rPr>
              <a:t>A hashtag is a word or phrase preceded by the pound symbol example: #NationalWeldingMonth</a:t>
            </a:r>
            <a:endParaRPr lang="en-US" sz="1800" dirty="0"/>
          </a:p>
          <a:p>
            <a:endParaRPr lang="en-US" sz="1800" dirty="0">
              <a:latin typeface="Arial"/>
              <a:cs typeface="Arial"/>
            </a:endParaRPr>
          </a:p>
          <a:p>
            <a:r>
              <a:rPr lang="en-US" sz="1800" dirty="0">
                <a:latin typeface="Arial"/>
                <a:cs typeface="Arial"/>
              </a:rPr>
              <a:t>On social media, it tells us that a piece of content relates to a specific topic or belongs to a category. Hashtags help make content easier to find and reach more people.</a:t>
            </a:r>
            <a:endParaRPr lang="en-US" dirty="0"/>
          </a:p>
          <a:p>
            <a:pPr marL="0" indent="0">
              <a:buNone/>
            </a:pPr>
            <a:endParaRPr lang="en-US" dirty="0"/>
          </a:p>
        </p:txBody>
      </p:sp>
      <p:sp>
        <p:nvSpPr>
          <p:cNvPr id="3" name="Date Placeholder 2">
            <a:extLst>
              <a:ext uri="{FF2B5EF4-FFF2-40B4-BE49-F238E27FC236}">
                <a16:creationId xmlns:a16="http://schemas.microsoft.com/office/drawing/2014/main" id="{F50F93F6-3551-02A6-A576-D4E2560B1A05}"/>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B06FC2CA-2859-54DD-881C-3782EB217129}"/>
              </a:ext>
            </a:extLst>
          </p:cNvPr>
          <p:cNvSpPr>
            <a:spLocks noGrp="1"/>
          </p:cNvSpPr>
          <p:nvPr>
            <p:ph type="sldNum" sz="quarter" idx="12"/>
          </p:nvPr>
        </p:nvSpPr>
        <p:spPr/>
        <p:txBody>
          <a:bodyPr/>
          <a:lstStyle/>
          <a:p>
            <a:fld id="{9C94B428-E32C-4223-9B2A-6F9533E7716C}" type="slidenum">
              <a:rPr lang="en-US" smtClean="0"/>
              <a:t>11</a:t>
            </a:fld>
            <a:endParaRPr lang="en-US"/>
          </a:p>
        </p:txBody>
      </p:sp>
      <p:sp>
        <p:nvSpPr>
          <p:cNvPr id="5" name="Text Placeholder 4">
            <a:extLst>
              <a:ext uri="{FF2B5EF4-FFF2-40B4-BE49-F238E27FC236}">
                <a16:creationId xmlns:a16="http://schemas.microsoft.com/office/drawing/2014/main" id="{67173E95-C8DA-160E-7371-7E29C2886003}"/>
              </a:ext>
            </a:extLst>
          </p:cNvPr>
          <p:cNvSpPr>
            <a:spLocks noGrp="1"/>
          </p:cNvSpPr>
          <p:nvPr>
            <p:ph type="body" idx="13"/>
          </p:nvPr>
        </p:nvSpPr>
        <p:spPr/>
        <p:txBody>
          <a:bodyPr/>
          <a:lstStyle/>
          <a:p>
            <a:r>
              <a:rPr lang="en-US" dirty="0">
                <a:latin typeface="Arial"/>
                <a:cs typeface="Arial"/>
              </a:rPr>
              <a:t>Use Relevant Hashtags</a:t>
            </a:r>
            <a:endParaRPr lang="en-US" dirty="0"/>
          </a:p>
        </p:txBody>
      </p:sp>
      <p:pic>
        <p:nvPicPr>
          <p:cNvPr id="7" name="Picture 7" descr="Graphical user interface, text, application, email&#10;&#10;Description automatically generated">
            <a:extLst>
              <a:ext uri="{FF2B5EF4-FFF2-40B4-BE49-F238E27FC236}">
                <a16:creationId xmlns:a16="http://schemas.microsoft.com/office/drawing/2014/main" id="{CDF99657-7E0C-FF54-220A-1098789B688B}"/>
              </a:ext>
            </a:extLst>
          </p:cNvPr>
          <p:cNvPicPr>
            <a:picLocks noChangeAspect="1"/>
          </p:cNvPicPr>
          <p:nvPr/>
        </p:nvPicPr>
        <p:blipFill>
          <a:blip r:embed="rId4"/>
          <a:stretch>
            <a:fillRect/>
          </a:stretch>
        </p:blipFill>
        <p:spPr>
          <a:xfrm>
            <a:off x="4349040" y="3602461"/>
            <a:ext cx="3826668" cy="2550057"/>
          </a:xfrm>
          <a:prstGeom prst="rect">
            <a:avLst/>
          </a:prstGeom>
        </p:spPr>
      </p:pic>
      <p:pic>
        <p:nvPicPr>
          <p:cNvPr id="8" name="Picture 8">
            <a:extLst>
              <a:ext uri="{FF2B5EF4-FFF2-40B4-BE49-F238E27FC236}">
                <a16:creationId xmlns:a16="http://schemas.microsoft.com/office/drawing/2014/main" id="{45AF67F1-1C5A-E9E5-3944-07334B3D3E61}"/>
              </a:ext>
            </a:extLst>
          </p:cNvPr>
          <p:cNvPicPr>
            <a:picLocks noChangeAspect="1"/>
          </p:cNvPicPr>
          <p:nvPr/>
        </p:nvPicPr>
        <p:blipFill>
          <a:blip r:embed="rId5"/>
          <a:stretch>
            <a:fillRect/>
          </a:stretch>
        </p:blipFill>
        <p:spPr>
          <a:xfrm>
            <a:off x="1044742" y="3598855"/>
            <a:ext cx="3184357" cy="1795895"/>
          </a:xfrm>
          <a:prstGeom prst="rect">
            <a:avLst/>
          </a:prstGeom>
        </p:spPr>
      </p:pic>
      <p:pic>
        <p:nvPicPr>
          <p:cNvPr id="11" name="Video 10">
            <a:hlinkClick r:id="" action="ppaction://media"/>
            <a:extLst>
              <a:ext uri="{FF2B5EF4-FFF2-40B4-BE49-F238E27FC236}">
                <a16:creationId xmlns:a16="http://schemas.microsoft.com/office/drawing/2014/main" id="{34428434-A8DE-D57F-2FB9-6F59AF20CFF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9989970"/>
      </p:ext>
    </p:extLst>
  </p:cSld>
  <p:clrMapOvr>
    <a:masterClrMapping/>
  </p:clrMapOvr>
  <mc:AlternateContent xmlns:mc="http://schemas.openxmlformats.org/markup-compatibility/2006" xmlns:p14="http://schemas.microsoft.com/office/powerpoint/2010/main">
    <mc:Choice Requires="p14">
      <p:transition spd="slow" p14:dur="2000" advTm="18696"/>
    </mc:Choice>
    <mc:Fallback xmlns="">
      <p:transition spd="slow" advTm="18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4CDBF1-98E4-907D-5CD6-B9CCCEA7314F}"/>
              </a:ext>
            </a:extLst>
          </p:cNvPr>
          <p:cNvSpPr>
            <a:spLocks noGrp="1"/>
          </p:cNvSpPr>
          <p:nvPr>
            <p:ph idx="1"/>
          </p:nvPr>
        </p:nvSpPr>
        <p:spPr/>
        <p:txBody>
          <a:bodyPr vert="horz" lIns="91440" tIns="45720" rIns="91440" bIns="45720" rtlCol="0" anchor="t">
            <a:normAutofit/>
          </a:bodyPr>
          <a:lstStyle/>
          <a:p>
            <a:pPr marL="0" indent="0">
              <a:buNone/>
            </a:pPr>
            <a:r>
              <a:rPr lang="en-US" sz="1800" dirty="0">
                <a:latin typeface="Arial"/>
                <a:cs typeface="Arial"/>
              </a:rPr>
              <a:t>We want to encourage others to get involved in their section, the picture should be relatable and serve a purpose. It should tell a story and can even entertain.</a:t>
            </a:r>
          </a:p>
          <a:p>
            <a:pPr marL="0" indent="0">
              <a:buNone/>
            </a:pPr>
            <a:endParaRPr lang="en-US" sz="1800" dirty="0">
              <a:latin typeface="Arial"/>
              <a:cs typeface="Arial"/>
            </a:endParaRPr>
          </a:p>
          <a:p>
            <a:pPr marL="0" indent="0">
              <a:buNone/>
            </a:pPr>
            <a:r>
              <a:rPr lang="en-US" sz="1800" dirty="0">
                <a:latin typeface="Arial"/>
                <a:cs typeface="Arial"/>
              </a:rPr>
              <a:t>What image would help others see the benefits of being active in their section? What do you love most about your section or student chapter?</a:t>
            </a:r>
          </a:p>
          <a:p>
            <a:pPr marL="0" indent="0">
              <a:buNone/>
            </a:pPr>
            <a:endParaRPr lang="en-US" dirty="0"/>
          </a:p>
        </p:txBody>
      </p:sp>
      <p:sp>
        <p:nvSpPr>
          <p:cNvPr id="3" name="Date Placeholder 2">
            <a:extLst>
              <a:ext uri="{FF2B5EF4-FFF2-40B4-BE49-F238E27FC236}">
                <a16:creationId xmlns:a16="http://schemas.microsoft.com/office/drawing/2014/main" id="{C212A99B-31A4-9EF0-3179-24DA31132760}"/>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E8AC3B75-039E-1419-5A73-2BC51FD02705}"/>
              </a:ext>
            </a:extLst>
          </p:cNvPr>
          <p:cNvSpPr>
            <a:spLocks noGrp="1"/>
          </p:cNvSpPr>
          <p:nvPr>
            <p:ph type="sldNum" sz="quarter" idx="12"/>
          </p:nvPr>
        </p:nvSpPr>
        <p:spPr/>
        <p:txBody>
          <a:bodyPr/>
          <a:lstStyle/>
          <a:p>
            <a:fld id="{9C94B428-E32C-4223-9B2A-6F9533E7716C}" type="slidenum">
              <a:rPr lang="en-US" smtClean="0"/>
              <a:t>12</a:t>
            </a:fld>
            <a:endParaRPr lang="en-US"/>
          </a:p>
        </p:txBody>
      </p:sp>
      <p:sp>
        <p:nvSpPr>
          <p:cNvPr id="5" name="Text Placeholder 4">
            <a:extLst>
              <a:ext uri="{FF2B5EF4-FFF2-40B4-BE49-F238E27FC236}">
                <a16:creationId xmlns:a16="http://schemas.microsoft.com/office/drawing/2014/main" id="{ECCCAEEE-D448-D6EC-087B-C1BD6EA020EF}"/>
              </a:ext>
            </a:extLst>
          </p:cNvPr>
          <p:cNvSpPr>
            <a:spLocks noGrp="1"/>
          </p:cNvSpPr>
          <p:nvPr>
            <p:ph type="body" idx="13"/>
          </p:nvPr>
        </p:nvSpPr>
        <p:spPr/>
        <p:txBody>
          <a:bodyPr/>
          <a:lstStyle/>
          <a:p>
            <a:r>
              <a:rPr lang="en-US" dirty="0">
                <a:latin typeface="Arial"/>
                <a:cs typeface="Arial"/>
              </a:rPr>
              <a:t>Use Strong Images</a:t>
            </a:r>
            <a:endParaRPr lang="en-US" dirty="0"/>
          </a:p>
        </p:txBody>
      </p:sp>
      <p:pic>
        <p:nvPicPr>
          <p:cNvPr id="7" name="Picture 7" descr="A group of people posing for a photo&#10;&#10;Description automatically generated">
            <a:extLst>
              <a:ext uri="{FF2B5EF4-FFF2-40B4-BE49-F238E27FC236}">
                <a16:creationId xmlns:a16="http://schemas.microsoft.com/office/drawing/2014/main" id="{1F2D1461-F008-B346-E1C7-F20201A0BBCC}"/>
              </a:ext>
            </a:extLst>
          </p:cNvPr>
          <p:cNvPicPr>
            <a:picLocks noChangeAspect="1"/>
          </p:cNvPicPr>
          <p:nvPr/>
        </p:nvPicPr>
        <p:blipFill rotWithShape="1">
          <a:blip r:embed="rId4"/>
          <a:srcRect t="14286" r="-366" b="11355"/>
          <a:stretch/>
        </p:blipFill>
        <p:spPr>
          <a:xfrm>
            <a:off x="3360821" y="3751847"/>
            <a:ext cx="2753251" cy="2039817"/>
          </a:xfrm>
          <a:prstGeom prst="rect">
            <a:avLst/>
          </a:prstGeom>
        </p:spPr>
      </p:pic>
      <p:pic>
        <p:nvPicPr>
          <p:cNvPr id="9" name="Picture 9" descr="A picture containing person, outdoor, people&#10;&#10;Description automatically generated">
            <a:extLst>
              <a:ext uri="{FF2B5EF4-FFF2-40B4-BE49-F238E27FC236}">
                <a16:creationId xmlns:a16="http://schemas.microsoft.com/office/drawing/2014/main" id="{440A250E-35F4-6A4E-735A-01EC36CC1379}"/>
              </a:ext>
            </a:extLst>
          </p:cNvPr>
          <p:cNvPicPr>
            <a:picLocks noChangeAspect="1"/>
          </p:cNvPicPr>
          <p:nvPr/>
        </p:nvPicPr>
        <p:blipFill>
          <a:blip r:embed="rId5"/>
          <a:stretch>
            <a:fillRect/>
          </a:stretch>
        </p:blipFill>
        <p:spPr>
          <a:xfrm>
            <a:off x="804111" y="3754514"/>
            <a:ext cx="2713122" cy="2036024"/>
          </a:xfrm>
          <a:prstGeom prst="rect">
            <a:avLst/>
          </a:prstGeom>
        </p:spPr>
      </p:pic>
      <p:pic>
        <p:nvPicPr>
          <p:cNvPr id="10" name="Picture 10">
            <a:extLst>
              <a:ext uri="{FF2B5EF4-FFF2-40B4-BE49-F238E27FC236}">
                <a16:creationId xmlns:a16="http://schemas.microsoft.com/office/drawing/2014/main" id="{38865AD2-4363-5CBC-A1A0-9565772AD463}"/>
              </a:ext>
            </a:extLst>
          </p:cNvPr>
          <p:cNvPicPr>
            <a:picLocks noChangeAspect="1"/>
          </p:cNvPicPr>
          <p:nvPr/>
        </p:nvPicPr>
        <p:blipFill rotWithShape="1">
          <a:blip r:embed="rId6"/>
          <a:srcRect l="8414" t="-139" r="-324" b="627"/>
          <a:stretch/>
        </p:blipFill>
        <p:spPr>
          <a:xfrm>
            <a:off x="6007769" y="3755228"/>
            <a:ext cx="2853006" cy="2038940"/>
          </a:xfrm>
          <a:prstGeom prst="rect">
            <a:avLst/>
          </a:prstGeom>
        </p:spPr>
      </p:pic>
      <p:sp>
        <p:nvSpPr>
          <p:cNvPr id="6" name="Rectangle 5">
            <a:extLst>
              <a:ext uri="{FF2B5EF4-FFF2-40B4-BE49-F238E27FC236}">
                <a16:creationId xmlns:a16="http://schemas.microsoft.com/office/drawing/2014/main" id="{DB19BEA2-422C-4C09-03A1-90426E680B55}"/>
              </a:ext>
            </a:extLst>
          </p:cNvPr>
          <p:cNvSpPr/>
          <p:nvPr/>
        </p:nvSpPr>
        <p:spPr>
          <a:xfrm>
            <a:off x="5018049" y="457200"/>
            <a:ext cx="3612995" cy="966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3C50CE9-C0D1-7200-FE64-88ED1209F37F}"/>
              </a:ext>
            </a:extLst>
          </p:cNvPr>
          <p:cNvSpPr txBox="1"/>
          <p:nvPr/>
        </p:nvSpPr>
        <p:spPr>
          <a:xfrm>
            <a:off x="5185317" y="596068"/>
            <a:ext cx="3330033" cy="646331"/>
          </a:xfrm>
          <a:prstGeom prst="rect">
            <a:avLst/>
          </a:prstGeom>
          <a:noFill/>
        </p:spPr>
        <p:txBody>
          <a:bodyPr wrap="square" rtlCol="0">
            <a:spAutoFit/>
          </a:bodyPr>
          <a:lstStyle/>
          <a:p>
            <a:r>
              <a:rPr lang="en-US" dirty="0">
                <a:solidFill>
                  <a:schemeClr val="bg1"/>
                </a:solidFill>
              </a:rPr>
              <a:t>Canva or are great resources for stock photos.</a:t>
            </a:r>
          </a:p>
        </p:txBody>
      </p:sp>
      <p:pic>
        <p:nvPicPr>
          <p:cNvPr id="21" name="Video 20">
            <a:hlinkClick r:id="" action="ppaction://media"/>
            <a:extLst>
              <a:ext uri="{FF2B5EF4-FFF2-40B4-BE49-F238E27FC236}">
                <a16:creationId xmlns:a16="http://schemas.microsoft.com/office/drawing/2014/main" id="{CABA4619-513D-1A7E-7CA1-B3395689D04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159372601"/>
      </p:ext>
    </p:extLst>
  </p:cSld>
  <p:clrMapOvr>
    <a:masterClrMapping/>
  </p:clrMapOvr>
  <mc:AlternateContent xmlns:mc="http://schemas.openxmlformats.org/markup-compatibility/2006" xmlns:p14="http://schemas.microsoft.com/office/powerpoint/2010/main">
    <mc:Choice Requires="p14">
      <p:transition spd="slow" p14:dur="2000" advTm="48325"/>
    </mc:Choice>
    <mc:Fallback xmlns="">
      <p:transition spd="slow" advTm="483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1"/>
                </p:tgtEl>
              </p:cMediaNode>
            </p:vide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
                                        </p:tgtEl>
                                      </p:cBhvr>
                                    </p:cmd>
                                  </p:childTnLst>
                                </p:cTn>
                              </p:par>
                            </p:childTnLst>
                          </p:cTn>
                        </p:par>
                      </p:childTnLst>
                    </p:cTn>
                  </p:par>
                </p:childTnLst>
              </p:cTn>
              <p:nextCondLst>
                <p:cond evt="onClick" delay="0">
                  <p:tgtEl>
                    <p:spTgt spid="21"/>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6CCA06-3F30-5804-2A6C-79C8D6C150AA}"/>
              </a:ext>
            </a:extLst>
          </p:cNvPr>
          <p:cNvSpPr>
            <a:spLocks noGrp="1"/>
          </p:cNvSpPr>
          <p:nvPr>
            <p:ph idx="1"/>
          </p:nvPr>
        </p:nvSpPr>
        <p:spPr/>
        <p:txBody>
          <a:bodyPr vert="horz" lIns="91440" tIns="45720" rIns="91440" bIns="45720" rtlCol="0" anchor="t">
            <a:normAutofit/>
          </a:bodyPr>
          <a:lstStyle/>
          <a:p>
            <a:r>
              <a:rPr lang="en-US" sz="1800" dirty="0">
                <a:latin typeface="Arial"/>
                <a:cs typeface="Arial"/>
              </a:rPr>
              <a:t>Avoid captions that are too long. In general, try to keep your captions under 5 short sentences. </a:t>
            </a:r>
            <a:endParaRPr lang="en-US" sz="1800" dirty="0"/>
          </a:p>
          <a:p>
            <a:r>
              <a:rPr lang="en-US" sz="1800" dirty="0">
                <a:latin typeface="Arial"/>
                <a:cs typeface="Arial"/>
              </a:rPr>
              <a:t>Re-read your caption and remove any unnecessary words or details.</a:t>
            </a:r>
          </a:p>
          <a:p>
            <a:r>
              <a:rPr lang="en-US" sz="1800">
                <a:latin typeface="Arial"/>
                <a:cs typeface="Arial"/>
              </a:rPr>
              <a:t>Tell a story and include only relevant details; take out any details that </a:t>
            </a:r>
            <a:r>
              <a:rPr lang="en-US" sz="1800" dirty="0">
                <a:latin typeface="Arial"/>
                <a:cs typeface="Arial"/>
              </a:rPr>
              <a:t>might not be relevant to your audience.</a:t>
            </a:r>
          </a:p>
          <a:p>
            <a:endParaRPr lang="en-US" sz="1800" dirty="0"/>
          </a:p>
          <a:p>
            <a:endParaRPr lang="en-US" sz="1800" dirty="0"/>
          </a:p>
          <a:p>
            <a:endParaRPr lang="en-US" dirty="0"/>
          </a:p>
        </p:txBody>
      </p:sp>
      <p:sp>
        <p:nvSpPr>
          <p:cNvPr id="3" name="Date Placeholder 2">
            <a:extLst>
              <a:ext uri="{FF2B5EF4-FFF2-40B4-BE49-F238E27FC236}">
                <a16:creationId xmlns:a16="http://schemas.microsoft.com/office/drawing/2014/main" id="{2D5AFDB0-3148-8DB8-A206-FFCAE872D79E}"/>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1D022EAA-71EC-92EC-19ED-DF7F547ED9A3}"/>
              </a:ext>
            </a:extLst>
          </p:cNvPr>
          <p:cNvSpPr>
            <a:spLocks noGrp="1"/>
          </p:cNvSpPr>
          <p:nvPr>
            <p:ph type="sldNum" sz="quarter" idx="12"/>
          </p:nvPr>
        </p:nvSpPr>
        <p:spPr/>
        <p:txBody>
          <a:bodyPr/>
          <a:lstStyle/>
          <a:p>
            <a:fld id="{9C94B428-E32C-4223-9B2A-6F9533E7716C}" type="slidenum">
              <a:rPr lang="en-US" smtClean="0"/>
              <a:t>13</a:t>
            </a:fld>
            <a:endParaRPr lang="en-US"/>
          </a:p>
        </p:txBody>
      </p:sp>
      <p:sp>
        <p:nvSpPr>
          <p:cNvPr id="5" name="Text Placeholder 4">
            <a:extLst>
              <a:ext uri="{FF2B5EF4-FFF2-40B4-BE49-F238E27FC236}">
                <a16:creationId xmlns:a16="http://schemas.microsoft.com/office/drawing/2014/main" id="{AA705D22-63AA-684F-22BA-CB799043669C}"/>
              </a:ext>
            </a:extLst>
          </p:cNvPr>
          <p:cNvSpPr>
            <a:spLocks noGrp="1"/>
          </p:cNvSpPr>
          <p:nvPr>
            <p:ph type="body" idx="13"/>
          </p:nvPr>
        </p:nvSpPr>
        <p:spPr/>
        <p:txBody>
          <a:bodyPr/>
          <a:lstStyle/>
          <a:p>
            <a:r>
              <a:rPr lang="en-US" dirty="0">
                <a:latin typeface="Arial"/>
                <a:cs typeface="Arial"/>
              </a:rPr>
              <a:t>Keep Captions Short and Clear</a:t>
            </a:r>
            <a:endParaRPr lang="en-US" dirty="0"/>
          </a:p>
        </p:txBody>
      </p:sp>
      <p:pic>
        <p:nvPicPr>
          <p:cNvPr id="6" name="Picture 6" descr="A picture containing text&#10;&#10;Description automatically generated">
            <a:extLst>
              <a:ext uri="{FF2B5EF4-FFF2-40B4-BE49-F238E27FC236}">
                <a16:creationId xmlns:a16="http://schemas.microsoft.com/office/drawing/2014/main" id="{947459BD-8AA0-44A0-99AB-44DCBC38602E}"/>
              </a:ext>
            </a:extLst>
          </p:cNvPr>
          <p:cNvPicPr>
            <a:picLocks noChangeAspect="1"/>
          </p:cNvPicPr>
          <p:nvPr/>
        </p:nvPicPr>
        <p:blipFill>
          <a:blip r:embed="rId4"/>
          <a:stretch>
            <a:fillRect/>
          </a:stretch>
        </p:blipFill>
        <p:spPr>
          <a:xfrm>
            <a:off x="2478505" y="3245557"/>
            <a:ext cx="4176963" cy="2933623"/>
          </a:xfrm>
          <a:prstGeom prst="rect">
            <a:avLst/>
          </a:prstGeom>
        </p:spPr>
      </p:pic>
      <p:pic>
        <p:nvPicPr>
          <p:cNvPr id="9" name="Video 8">
            <a:hlinkClick r:id="" action="ppaction://media"/>
            <a:extLst>
              <a:ext uri="{FF2B5EF4-FFF2-40B4-BE49-F238E27FC236}">
                <a16:creationId xmlns:a16="http://schemas.microsoft.com/office/drawing/2014/main" id="{5AC91AE0-0C90-B656-9F54-A7A7AD00D04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04196686"/>
      </p:ext>
    </p:extLst>
  </p:cSld>
  <p:clrMapOvr>
    <a:masterClrMapping/>
  </p:clrMapOvr>
  <mc:AlternateContent xmlns:mc="http://schemas.openxmlformats.org/markup-compatibility/2006" xmlns:p14="http://schemas.microsoft.com/office/powerpoint/2010/main">
    <mc:Choice Requires="p14">
      <p:transition spd="slow" p14:dur="2000" advTm="16333"/>
    </mc:Choice>
    <mc:Fallback xmlns="">
      <p:transition spd="slow" advTm="163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61D568-3313-47CD-6FA6-ED3FCC6AD8C8}"/>
              </a:ext>
            </a:extLst>
          </p:cNvPr>
          <p:cNvSpPr>
            <a:spLocks noGrp="1"/>
          </p:cNvSpPr>
          <p:nvPr>
            <p:ph idx="1"/>
          </p:nvPr>
        </p:nvSpPr>
        <p:spPr/>
        <p:txBody>
          <a:bodyPr vert="horz" lIns="91440" tIns="45720" rIns="91440" bIns="45720" rtlCol="0" anchor="t">
            <a:normAutofit/>
          </a:bodyPr>
          <a:lstStyle/>
          <a:p>
            <a:r>
              <a:rPr lang="en-US" sz="1800" dirty="0">
                <a:latin typeface="Arial"/>
                <a:cs typeface="Arial"/>
              </a:rPr>
              <a:t>Be sure to include relevant details:</a:t>
            </a:r>
          </a:p>
          <a:p>
            <a:pPr lvl="1"/>
            <a:r>
              <a:rPr lang="en-US" sz="1400" dirty="0">
                <a:latin typeface="Arial"/>
                <a:cs typeface="Arial"/>
              </a:rPr>
              <a:t>Who? What? Where? When? Why?</a:t>
            </a:r>
          </a:p>
          <a:p>
            <a:pPr lvl="1"/>
            <a:r>
              <a:rPr lang="en-US" sz="1400" dirty="0">
                <a:latin typeface="Arial"/>
                <a:cs typeface="Arial"/>
              </a:rPr>
              <a:t>What's the takeaway message?</a:t>
            </a:r>
          </a:p>
          <a:p>
            <a:pPr lvl="1"/>
            <a:r>
              <a:rPr lang="en-US" sz="1400" dirty="0">
                <a:latin typeface="Arial"/>
                <a:cs typeface="Arial"/>
              </a:rPr>
              <a:t>What's the call-to-action?</a:t>
            </a:r>
          </a:p>
          <a:p>
            <a:r>
              <a:rPr lang="en-US" sz="1800" dirty="0">
                <a:latin typeface="Arial"/>
                <a:cs typeface="Arial"/>
              </a:rPr>
              <a:t>Imagine you are telling a story to a friend.</a:t>
            </a:r>
          </a:p>
          <a:p>
            <a:pPr lvl="1"/>
            <a:r>
              <a:rPr lang="en-US" sz="1400" dirty="0">
                <a:latin typeface="Arial"/>
                <a:cs typeface="Arial"/>
              </a:rPr>
              <a:t>What details would they want to know?</a:t>
            </a:r>
          </a:p>
          <a:p>
            <a:pPr lvl="1"/>
            <a:endParaRPr lang="en-US" sz="1400" dirty="0">
              <a:latin typeface="Arial"/>
              <a:cs typeface="Arial"/>
            </a:endParaRPr>
          </a:p>
          <a:p>
            <a:pPr lvl="1"/>
            <a:endParaRPr lang="en-US" sz="1400" dirty="0">
              <a:latin typeface="Arial"/>
              <a:cs typeface="Arial"/>
            </a:endParaRPr>
          </a:p>
          <a:p>
            <a:pPr marL="457200" lvl="1" indent="0">
              <a:buNone/>
            </a:pPr>
            <a:br>
              <a:rPr lang="en-US" sz="1000" dirty="0">
                <a:latin typeface="Arial"/>
                <a:cs typeface="Arial"/>
              </a:rPr>
            </a:br>
            <a:endParaRPr lang="en-US" sz="1000">
              <a:latin typeface="Arial"/>
              <a:cs typeface="Arial"/>
            </a:endParaRPr>
          </a:p>
          <a:p>
            <a:pPr marL="457200" lvl="1" indent="0">
              <a:buNone/>
            </a:pPr>
            <a:endParaRPr lang="en-US" sz="1400" dirty="0">
              <a:latin typeface="Arial"/>
              <a:cs typeface="Arial"/>
            </a:endParaRPr>
          </a:p>
          <a:p>
            <a:pPr marL="914400" lvl="2" indent="0">
              <a:buNone/>
            </a:pPr>
            <a:endParaRPr lang="en-US" dirty="0"/>
          </a:p>
          <a:p>
            <a:endParaRPr lang="en-US" dirty="0"/>
          </a:p>
        </p:txBody>
      </p:sp>
      <p:sp>
        <p:nvSpPr>
          <p:cNvPr id="3" name="Date Placeholder 2">
            <a:extLst>
              <a:ext uri="{FF2B5EF4-FFF2-40B4-BE49-F238E27FC236}">
                <a16:creationId xmlns:a16="http://schemas.microsoft.com/office/drawing/2014/main" id="{CFB66924-0F63-7B06-82F9-E8C05BB6C8C6}"/>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227CADC7-EA81-5D95-B2DB-00AAB6F70398}"/>
              </a:ext>
            </a:extLst>
          </p:cNvPr>
          <p:cNvSpPr>
            <a:spLocks noGrp="1"/>
          </p:cNvSpPr>
          <p:nvPr>
            <p:ph type="sldNum" sz="quarter" idx="12"/>
          </p:nvPr>
        </p:nvSpPr>
        <p:spPr/>
        <p:txBody>
          <a:bodyPr/>
          <a:lstStyle/>
          <a:p>
            <a:fld id="{9C94B428-E32C-4223-9B2A-6F9533E7716C}" type="slidenum">
              <a:rPr lang="en-US" smtClean="0"/>
              <a:t>14</a:t>
            </a:fld>
            <a:endParaRPr lang="en-US"/>
          </a:p>
        </p:txBody>
      </p:sp>
      <p:sp>
        <p:nvSpPr>
          <p:cNvPr id="5" name="Text Placeholder 4">
            <a:extLst>
              <a:ext uri="{FF2B5EF4-FFF2-40B4-BE49-F238E27FC236}">
                <a16:creationId xmlns:a16="http://schemas.microsoft.com/office/drawing/2014/main" id="{4226C944-766F-4F0E-4629-ABB50F04C39C}"/>
              </a:ext>
            </a:extLst>
          </p:cNvPr>
          <p:cNvSpPr>
            <a:spLocks noGrp="1"/>
          </p:cNvSpPr>
          <p:nvPr>
            <p:ph type="body" idx="13"/>
          </p:nvPr>
        </p:nvSpPr>
        <p:spPr/>
        <p:txBody>
          <a:bodyPr/>
          <a:lstStyle/>
          <a:p>
            <a:r>
              <a:rPr lang="en-US" dirty="0">
                <a:latin typeface="Arial"/>
                <a:cs typeface="Arial"/>
              </a:rPr>
              <a:t>Tell a Story</a:t>
            </a:r>
            <a:endParaRPr lang="en-US" dirty="0"/>
          </a:p>
        </p:txBody>
      </p:sp>
      <p:pic>
        <p:nvPicPr>
          <p:cNvPr id="6" name="Picture 6">
            <a:extLst>
              <a:ext uri="{FF2B5EF4-FFF2-40B4-BE49-F238E27FC236}">
                <a16:creationId xmlns:a16="http://schemas.microsoft.com/office/drawing/2014/main" id="{A6EDF64B-5C76-2D94-0DD7-FB09887FF871}"/>
              </a:ext>
            </a:extLst>
          </p:cNvPr>
          <p:cNvPicPr>
            <a:picLocks noChangeAspect="1"/>
          </p:cNvPicPr>
          <p:nvPr/>
        </p:nvPicPr>
        <p:blipFill>
          <a:blip r:embed="rId4"/>
          <a:stretch>
            <a:fillRect/>
          </a:stretch>
        </p:blipFill>
        <p:spPr>
          <a:xfrm>
            <a:off x="2257926" y="3710152"/>
            <a:ext cx="4618121" cy="2606012"/>
          </a:xfrm>
          <a:prstGeom prst="rect">
            <a:avLst/>
          </a:prstGeom>
        </p:spPr>
      </p:pic>
      <p:pic>
        <p:nvPicPr>
          <p:cNvPr id="17" name="Video 16">
            <a:hlinkClick r:id="" action="ppaction://media"/>
            <a:extLst>
              <a:ext uri="{FF2B5EF4-FFF2-40B4-BE49-F238E27FC236}">
                <a16:creationId xmlns:a16="http://schemas.microsoft.com/office/drawing/2014/main" id="{81CBD5E9-C7EA-2526-3F3E-DBA73E62C34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896922039"/>
      </p:ext>
    </p:extLst>
  </p:cSld>
  <p:clrMapOvr>
    <a:masterClrMapping/>
  </p:clrMapOvr>
  <mc:AlternateContent xmlns:mc="http://schemas.openxmlformats.org/markup-compatibility/2006" xmlns:p14="http://schemas.microsoft.com/office/powerpoint/2010/main">
    <mc:Choice Requires="p14">
      <p:transition spd="slow" p14:dur="2000" advTm="26669"/>
    </mc:Choice>
    <mc:Fallback xmlns="">
      <p:transition spd="slow" advTm="26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AB2A0F5-12EA-8255-B0CB-AC6B03C0A639}"/>
              </a:ext>
            </a:extLst>
          </p:cNvPr>
          <p:cNvSpPr>
            <a:spLocks noGrp="1"/>
          </p:cNvSpPr>
          <p:nvPr>
            <p:ph idx="1"/>
          </p:nvPr>
        </p:nvSpPr>
        <p:spPr/>
        <p:txBody>
          <a:bodyPr vert="horz" lIns="91440" tIns="45720" rIns="91440" bIns="45720" rtlCol="0" anchor="t">
            <a:normAutofit/>
          </a:bodyPr>
          <a:lstStyle/>
          <a:p>
            <a:r>
              <a:rPr lang="en-US" sz="1800" dirty="0">
                <a:latin typeface="Arial"/>
                <a:cs typeface="Arial"/>
              </a:rPr>
              <a:t>Tagging social users or pages helps to amplify your message. </a:t>
            </a:r>
            <a:endParaRPr lang="en-US" sz="1800" dirty="0"/>
          </a:p>
          <a:p>
            <a:r>
              <a:rPr lang="en-US" sz="1800" dirty="0">
                <a:latin typeface="Arial"/>
                <a:cs typeface="Arial"/>
              </a:rPr>
              <a:t>Tag others using the @ followed by their social handle (username).</a:t>
            </a:r>
          </a:p>
          <a:p>
            <a:r>
              <a:rPr lang="en-US" sz="1800" dirty="0">
                <a:latin typeface="Arial"/>
                <a:cs typeface="Arial"/>
              </a:rPr>
              <a:t>You can tag your section’s page and tag fellow section members.</a:t>
            </a:r>
          </a:p>
          <a:p>
            <a:r>
              <a:rPr lang="en-US" sz="1800">
                <a:latin typeface="Arial"/>
                <a:cs typeface="Arial"/>
              </a:rPr>
              <a:t>We encourage you to tag AWS in your posts.</a:t>
            </a:r>
            <a:endParaRPr lang="en-US" sz="1800"/>
          </a:p>
          <a:p>
            <a:pPr marL="0" indent="0">
              <a:buNone/>
            </a:pPr>
            <a:endParaRPr lang="en-US" dirty="0"/>
          </a:p>
        </p:txBody>
      </p:sp>
      <p:sp>
        <p:nvSpPr>
          <p:cNvPr id="3" name="Date Placeholder 2">
            <a:extLst>
              <a:ext uri="{FF2B5EF4-FFF2-40B4-BE49-F238E27FC236}">
                <a16:creationId xmlns:a16="http://schemas.microsoft.com/office/drawing/2014/main" id="{2990F738-4990-447A-1742-DB4B6B8DA4C4}"/>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8652F27A-81BD-1CFC-C0C1-06F96DB64518}"/>
              </a:ext>
            </a:extLst>
          </p:cNvPr>
          <p:cNvSpPr>
            <a:spLocks noGrp="1"/>
          </p:cNvSpPr>
          <p:nvPr>
            <p:ph type="sldNum" sz="quarter" idx="12"/>
          </p:nvPr>
        </p:nvSpPr>
        <p:spPr/>
        <p:txBody>
          <a:bodyPr/>
          <a:lstStyle/>
          <a:p>
            <a:fld id="{9C94B428-E32C-4223-9B2A-6F9533E7716C}" type="slidenum">
              <a:rPr lang="en-US" smtClean="0"/>
              <a:t>15</a:t>
            </a:fld>
            <a:endParaRPr lang="en-US"/>
          </a:p>
        </p:txBody>
      </p:sp>
      <p:sp>
        <p:nvSpPr>
          <p:cNvPr id="5" name="Text Placeholder 4">
            <a:extLst>
              <a:ext uri="{FF2B5EF4-FFF2-40B4-BE49-F238E27FC236}">
                <a16:creationId xmlns:a16="http://schemas.microsoft.com/office/drawing/2014/main" id="{438E6A72-029E-7F1B-E43D-D66B8A6CCC2C}"/>
              </a:ext>
            </a:extLst>
          </p:cNvPr>
          <p:cNvSpPr>
            <a:spLocks noGrp="1"/>
          </p:cNvSpPr>
          <p:nvPr>
            <p:ph type="body" idx="13"/>
          </p:nvPr>
        </p:nvSpPr>
        <p:spPr/>
        <p:txBody>
          <a:bodyPr/>
          <a:lstStyle/>
          <a:p>
            <a:r>
              <a:rPr lang="en-US" dirty="0">
                <a:latin typeface="Arial"/>
                <a:cs typeface="Arial"/>
              </a:rPr>
              <a:t>Tag Other Accounts</a:t>
            </a:r>
            <a:endParaRPr lang="en-US" dirty="0"/>
          </a:p>
        </p:txBody>
      </p:sp>
      <p:pic>
        <p:nvPicPr>
          <p:cNvPr id="6" name="Picture 6" descr="A picture containing text, cup, tableware, paper cup&#10;&#10;Description automatically generated">
            <a:extLst>
              <a:ext uri="{FF2B5EF4-FFF2-40B4-BE49-F238E27FC236}">
                <a16:creationId xmlns:a16="http://schemas.microsoft.com/office/drawing/2014/main" id="{619A5074-781C-6B3D-9AFF-2C1E78C91E88}"/>
              </a:ext>
            </a:extLst>
          </p:cNvPr>
          <p:cNvPicPr>
            <a:picLocks noChangeAspect="1"/>
          </p:cNvPicPr>
          <p:nvPr/>
        </p:nvPicPr>
        <p:blipFill>
          <a:blip r:embed="rId4"/>
          <a:stretch>
            <a:fillRect/>
          </a:stretch>
        </p:blipFill>
        <p:spPr>
          <a:xfrm>
            <a:off x="2378242" y="3427083"/>
            <a:ext cx="4387515" cy="2931518"/>
          </a:xfrm>
          <a:prstGeom prst="rect">
            <a:avLst/>
          </a:prstGeom>
        </p:spPr>
      </p:pic>
      <p:pic>
        <p:nvPicPr>
          <p:cNvPr id="19" name="Video 18">
            <a:hlinkClick r:id="" action="ppaction://media"/>
            <a:extLst>
              <a:ext uri="{FF2B5EF4-FFF2-40B4-BE49-F238E27FC236}">
                <a16:creationId xmlns:a16="http://schemas.microsoft.com/office/drawing/2014/main" id="{06613CF9-38CE-EE55-50A3-42CEE99D871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096143797"/>
      </p:ext>
    </p:extLst>
  </p:cSld>
  <p:clrMapOvr>
    <a:masterClrMapping/>
  </p:clrMapOvr>
  <mc:AlternateContent xmlns:mc="http://schemas.openxmlformats.org/markup-compatibility/2006" xmlns:p14="http://schemas.microsoft.com/office/powerpoint/2010/main">
    <mc:Choice Requires="p14">
      <p:transition spd="slow" p14:dur="2000" advTm="24931"/>
    </mc:Choice>
    <mc:Fallback xmlns="">
      <p:transition spd="slow" advTm="24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0FE908-EA69-3FEE-A4A1-DC5205FFFA00}"/>
              </a:ext>
            </a:extLst>
          </p:cNvPr>
          <p:cNvSpPr>
            <a:spLocks noGrp="1"/>
          </p:cNvSpPr>
          <p:nvPr>
            <p:ph idx="1"/>
          </p:nvPr>
        </p:nvSpPr>
        <p:spPr/>
        <p:txBody>
          <a:bodyPr vert="horz" lIns="91440" tIns="45720" rIns="91440" bIns="45720" rtlCol="0" anchor="t">
            <a:normAutofit/>
          </a:bodyPr>
          <a:lstStyle/>
          <a:p>
            <a:r>
              <a:rPr lang="en-US" sz="1800" dirty="0">
                <a:latin typeface="Arial"/>
                <a:cs typeface="Arial"/>
              </a:rPr>
              <a:t>Let us do the work for you!</a:t>
            </a:r>
          </a:p>
          <a:p>
            <a:r>
              <a:rPr lang="en-US" sz="1800" dirty="0">
                <a:latin typeface="Arial"/>
                <a:cs typeface="Arial"/>
              </a:rPr>
              <a:t>Share content from our AWS Facebook, Instagram, YouTube and LinkedIn pages.</a:t>
            </a:r>
          </a:p>
          <a:p>
            <a:r>
              <a:rPr lang="en-US" sz="1800">
                <a:latin typeface="Arial"/>
                <a:cs typeface="Arial"/>
              </a:rPr>
              <a:t>Share our monthly Weld Wednesday  podcast episode, you can find them  on Instagram and aws.org/podcasts.</a:t>
            </a:r>
            <a:endParaRPr lang="en-US" sz="1800" dirty="0">
              <a:latin typeface="Arial"/>
              <a:cs typeface="Arial"/>
            </a:endParaRPr>
          </a:p>
          <a:p>
            <a:r>
              <a:rPr lang="en-US" sz="1800">
                <a:latin typeface="Arial"/>
                <a:cs typeface="Arial"/>
              </a:rPr>
              <a:t>You can add copy to reflect your own personal message.</a:t>
            </a:r>
          </a:p>
          <a:p>
            <a:endParaRPr lang="en-US" sz="1800" dirty="0"/>
          </a:p>
          <a:p>
            <a:endParaRPr lang="en-US" sz="1800" dirty="0"/>
          </a:p>
          <a:p>
            <a:endParaRPr lang="en-US" dirty="0"/>
          </a:p>
        </p:txBody>
      </p:sp>
      <p:sp>
        <p:nvSpPr>
          <p:cNvPr id="3" name="Date Placeholder 2">
            <a:extLst>
              <a:ext uri="{FF2B5EF4-FFF2-40B4-BE49-F238E27FC236}">
                <a16:creationId xmlns:a16="http://schemas.microsoft.com/office/drawing/2014/main" id="{F6EE3586-BEEB-6E1B-AEB0-D4999236CBE9}"/>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25CAEB00-0325-9D63-46B0-6101AE5B2974}"/>
              </a:ext>
            </a:extLst>
          </p:cNvPr>
          <p:cNvSpPr>
            <a:spLocks noGrp="1"/>
          </p:cNvSpPr>
          <p:nvPr>
            <p:ph type="sldNum" sz="quarter" idx="12"/>
          </p:nvPr>
        </p:nvSpPr>
        <p:spPr/>
        <p:txBody>
          <a:bodyPr/>
          <a:lstStyle/>
          <a:p>
            <a:fld id="{9C94B428-E32C-4223-9B2A-6F9533E7716C}" type="slidenum">
              <a:rPr lang="en-US" smtClean="0"/>
              <a:t>16</a:t>
            </a:fld>
            <a:endParaRPr lang="en-US"/>
          </a:p>
        </p:txBody>
      </p:sp>
      <p:sp>
        <p:nvSpPr>
          <p:cNvPr id="5" name="Text Placeholder 4">
            <a:extLst>
              <a:ext uri="{FF2B5EF4-FFF2-40B4-BE49-F238E27FC236}">
                <a16:creationId xmlns:a16="http://schemas.microsoft.com/office/drawing/2014/main" id="{483B61EE-4B8C-552A-E655-6E3C0B77BDE9}"/>
              </a:ext>
            </a:extLst>
          </p:cNvPr>
          <p:cNvSpPr>
            <a:spLocks noGrp="1"/>
          </p:cNvSpPr>
          <p:nvPr>
            <p:ph type="body" idx="13"/>
          </p:nvPr>
        </p:nvSpPr>
        <p:spPr/>
        <p:txBody>
          <a:bodyPr/>
          <a:lstStyle/>
          <a:p>
            <a:r>
              <a:rPr lang="en-US" dirty="0">
                <a:latin typeface="Arial"/>
                <a:cs typeface="Arial"/>
              </a:rPr>
              <a:t>Share AWS Content</a:t>
            </a:r>
            <a:endParaRPr lang="en-US" dirty="0"/>
          </a:p>
        </p:txBody>
      </p:sp>
      <p:pic>
        <p:nvPicPr>
          <p:cNvPr id="6" name="Picture 6" descr="A picture containing diagram&#10;&#10;Description automatically generated">
            <a:extLst>
              <a:ext uri="{FF2B5EF4-FFF2-40B4-BE49-F238E27FC236}">
                <a16:creationId xmlns:a16="http://schemas.microsoft.com/office/drawing/2014/main" id="{FC044EA0-EA65-916E-25AE-9FD394B1DC83}"/>
              </a:ext>
            </a:extLst>
          </p:cNvPr>
          <p:cNvPicPr>
            <a:picLocks noChangeAspect="1"/>
          </p:cNvPicPr>
          <p:nvPr/>
        </p:nvPicPr>
        <p:blipFill>
          <a:blip r:embed="rId4"/>
          <a:stretch>
            <a:fillRect/>
          </a:stretch>
        </p:blipFill>
        <p:spPr>
          <a:xfrm>
            <a:off x="912111" y="3789588"/>
            <a:ext cx="2743200" cy="2750298"/>
          </a:xfrm>
          <a:prstGeom prst="rect">
            <a:avLst/>
          </a:prstGeom>
        </p:spPr>
      </p:pic>
      <p:pic>
        <p:nvPicPr>
          <p:cNvPr id="7" name="Picture 7" descr="Graphical user interface, text&#10;&#10;Description automatically generated">
            <a:extLst>
              <a:ext uri="{FF2B5EF4-FFF2-40B4-BE49-F238E27FC236}">
                <a16:creationId xmlns:a16="http://schemas.microsoft.com/office/drawing/2014/main" id="{97A41DBD-9306-41E9-1BEA-F005A7F3A15C}"/>
              </a:ext>
            </a:extLst>
          </p:cNvPr>
          <p:cNvPicPr>
            <a:picLocks noChangeAspect="1"/>
          </p:cNvPicPr>
          <p:nvPr/>
        </p:nvPicPr>
        <p:blipFill>
          <a:blip r:embed="rId5"/>
          <a:stretch>
            <a:fillRect/>
          </a:stretch>
        </p:blipFill>
        <p:spPr>
          <a:xfrm>
            <a:off x="3681426" y="3654658"/>
            <a:ext cx="4878805" cy="2750157"/>
          </a:xfrm>
          <a:prstGeom prst="rect">
            <a:avLst/>
          </a:prstGeom>
        </p:spPr>
      </p:pic>
      <p:pic>
        <p:nvPicPr>
          <p:cNvPr id="11" name="Video 10">
            <a:hlinkClick r:id="" action="ppaction://media"/>
            <a:extLst>
              <a:ext uri="{FF2B5EF4-FFF2-40B4-BE49-F238E27FC236}">
                <a16:creationId xmlns:a16="http://schemas.microsoft.com/office/drawing/2014/main" id="{C8FC1C92-F7A7-7A45-EBC0-9A9234CD52D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169845013"/>
      </p:ext>
    </p:extLst>
  </p:cSld>
  <p:clrMapOvr>
    <a:masterClrMapping/>
  </p:clrMapOvr>
  <mc:AlternateContent xmlns:mc="http://schemas.openxmlformats.org/markup-compatibility/2006" xmlns:p14="http://schemas.microsoft.com/office/powerpoint/2010/main">
    <mc:Choice Requires="p14">
      <p:transition spd="slow" p14:dur="2000" advTm="49700"/>
    </mc:Choice>
    <mc:Fallback xmlns="">
      <p:transition spd="slow" advTm="49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0FE908-EA69-3FEE-A4A1-DC5205FFFA00}"/>
              </a:ext>
            </a:extLst>
          </p:cNvPr>
          <p:cNvSpPr>
            <a:spLocks noGrp="1"/>
          </p:cNvSpPr>
          <p:nvPr>
            <p:ph idx="1"/>
          </p:nvPr>
        </p:nvSpPr>
        <p:spPr/>
        <p:txBody>
          <a:bodyPr vert="horz" lIns="91440" tIns="45720" rIns="91440" bIns="45720" rtlCol="0" anchor="t">
            <a:normAutofit/>
          </a:bodyPr>
          <a:lstStyle/>
          <a:p>
            <a:pPr marL="0" indent="0">
              <a:buNone/>
            </a:pPr>
            <a:r>
              <a:rPr lang="en-US" sz="1800" dirty="0">
                <a:latin typeface="Arial"/>
                <a:cs typeface="Arial"/>
              </a:rPr>
              <a:t>Our AWS YouTube channel has great of videos, designed to teach newcomers and students about the welding profession and how welding plays a role in various industries.</a:t>
            </a:r>
            <a:endParaRPr lang="en-US" dirty="0"/>
          </a:p>
          <a:p>
            <a:pPr marL="0" indent="0">
              <a:buNone/>
            </a:pPr>
            <a:endParaRPr lang="en-US" sz="1800" dirty="0">
              <a:latin typeface="Arial"/>
              <a:cs typeface="Arial"/>
            </a:endParaRPr>
          </a:p>
          <a:p>
            <a:pPr marL="0" indent="0">
              <a:buNone/>
            </a:pPr>
            <a:r>
              <a:rPr lang="en-US" sz="1800" dirty="0">
                <a:latin typeface="Arial"/>
                <a:cs typeface="Arial"/>
              </a:rPr>
              <a:t>The entire playlist, or individual videos, are great content to be shared across your social media channels.</a:t>
            </a:r>
            <a:endParaRPr lang="en-US" dirty="0"/>
          </a:p>
          <a:p>
            <a:pPr marL="0" indent="0">
              <a:buNone/>
            </a:pPr>
            <a:endParaRPr lang="en-US" sz="1800" dirty="0"/>
          </a:p>
          <a:p>
            <a:endParaRPr lang="en-US" sz="1800" dirty="0"/>
          </a:p>
          <a:p>
            <a:endParaRPr lang="en-US" sz="1800" dirty="0"/>
          </a:p>
          <a:p>
            <a:endParaRPr lang="en-US" dirty="0"/>
          </a:p>
        </p:txBody>
      </p:sp>
      <p:sp>
        <p:nvSpPr>
          <p:cNvPr id="3" name="Date Placeholder 2">
            <a:extLst>
              <a:ext uri="{FF2B5EF4-FFF2-40B4-BE49-F238E27FC236}">
                <a16:creationId xmlns:a16="http://schemas.microsoft.com/office/drawing/2014/main" id="{F6EE3586-BEEB-6E1B-AEB0-D4999236CBE9}"/>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25CAEB00-0325-9D63-46B0-6101AE5B2974}"/>
              </a:ext>
            </a:extLst>
          </p:cNvPr>
          <p:cNvSpPr>
            <a:spLocks noGrp="1"/>
          </p:cNvSpPr>
          <p:nvPr>
            <p:ph type="sldNum" sz="quarter" idx="12"/>
          </p:nvPr>
        </p:nvSpPr>
        <p:spPr/>
        <p:txBody>
          <a:bodyPr/>
          <a:lstStyle/>
          <a:p>
            <a:fld id="{9C94B428-E32C-4223-9B2A-6F9533E7716C}" type="slidenum">
              <a:rPr lang="en-US" smtClean="0"/>
              <a:t>17</a:t>
            </a:fld>
            <a:endParaRPr lang="en-US"/>
          </a:p>
        </p:txBody>
      </p:sp>
      <p:sp>
        <p:nvSpPr>
          <p:cNvPr id="5" name="Text Placeholder 4">
            <a:extLst>
              <a:ext uri="{FF2B5EF4-FFF2-40B4-BE49-F238E27FC236}">
                <a16:creationId xmlns:a16="http://schemas.microsoft.com/office/drawing/2014/main" id="{483B61EE-4B8C-552A-E655-6E3C0B77BDE9}"/>
              </a:ext>
            </a:extLst>
          </p:cNvPr>
          <p:cNvSpPr>
            <a:spLocks noGrp="1"/>
          </p:cNvSpPr>
          <p:nvPr>
            <p:ph type="body" idx="13"/>
          </p:nvPr>
        </p:nvSpPr>
        <p:spPr/>
        <p:txBody>
          <a:bodyPr/>
          <a:lstStyle/>
          <a:p>
            <a:r>
              <a:rPr lang="en-US" dirty="0">
                <a:latin typeface="Arial"/>
                <a:cs typeface="Arial"/>
              </a:rPr>
              <a:t>Share AWS Content</a:t>
            </a:r>
            <a:endParaRPr lang="en-US" dirty="0"/>
          </a:p>
        </p:txBody>
      </p:sp>
      <p:pic>
        <p:nvPicPr>
          <p:cNvPr id="8" name="Picture 8" descr="A screenshot of a computer&#10;&#10;Description automatically generated">
            <a:extLst>
              <a:ext uri="{FF2B5EF4-FFF2-40B4-BE49-F238E27FC236}">
                <a16:creationId xmlns:a16="http://schemas.microsoft.com/office/drawing/2014/main" id="{D0ABBB9E-115E-B68E-F9D2-094D0A86A498}"/>
              </a:ext>
            </a:extLst>
          </p:cNvPr>
          <p:cNvPicPr>
            <a:picLocks noChangeAspect="1"/>
          </p:cNvPicPr>
          <p:nvPr/>
        </p:nvPicPr>
        <p:blipFill rotWithShape="1">
          <a:blip r:embed="rId4"/>
          <a:srcRect l="5068" t="23516" r="34981" b="8378"/>
          <a:stretch/>
        </p:blipFill>
        <p:spPr>
          <a:xfrm>
            <a:off x="2137611" y="3489659"/>
            <a:ext cx="4866381" cy="3113106"/>
          </a:xfrm>
          <a:prstGeom prst="rect">
            <a:avLst/>
          </a:prstGeom>
        </p:spPr>
      </p:pic>
      <p:pic>
        <p:nvPicPr>
          <p:cNvPr id="9" name="Graphic 9" descr="Arrow: Slight curve with solid fill">
            <a:extLst>
              <a:ext uri="{FF2B5EF4-FFF2-40B4-BE49-F238E27FC236}">
                <a16:creationId xmlns:a16="http://schemas.microsoft.com/office/drawing/2014/main" id="{7EE597FE-42AD-4886-0D28-BC96164BEE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340000">
            <a:off x="4114800" y="5719010"/>
            <a:ext cx="914400" cy="914400"/>
          </a:xfrm>
          <a:prstGeom prst="rect">
            <a:avLst/>
          </a:prstGeom>
        </p:spPr>
      </p:pic>
      <p:pic>
        <p:nvPicPr>
          <p:cNvPr id="10" name="Video 9">
            <a:hlinkClick r:id="" action="ppaction://media"/>
            <a:extLst>
              <a:ext uri="{FF2B5EF4-FFF2-40B4-BE49-F238E27FC236}">
                <a16:creationId xmlns:a16="http://schemas.microsoft.com/office/drawing/2014/main" id="{96E80259-B3DD-AC3C-9E57-380DCAC804B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340863981"/>
      </p:ext>
    </p:extLst>
  </p:cSld>
  <p:clrMapOvr>
    <a:masterClrMapping/>
  </p:clrMapOvr>
  <mc:AlternateContent xmlns:mc="http://schemas.openxmlformats.org/markup-compatibility/2006" xmlns:p14="http://schemas.microsoft.com/office/powerpoint/2010/main">
    <mc:Choice Requires="p14">
      <p:transition spd="slow" p14:dur="2000" advTm="33497"/>
    </mc:Choice>
    <mc:Fallback xmlns="">
      <p:transition spd="slow" advTm="334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97703B-A649-E145-42A1-FB3DCD5E8E82}"/>
              </a:ext>
            </a:extLst>
          </p:cNvPr>
          <p:cNvSpPr>
            <a:spLocks noGrp="1"/>
          </p:cNvSpPr>
          <p:nvPr>
            <p:ph idx="1"/>
          </p:nvPr>
        </p:nvSpPr>
        <p:spPr/>
        <p:txBody>
          <a:bodyPr vert="horz" lIns="91440" tIns="45720" rIns="91440" bIns="45720" rtlCol="0" anchor="t">
            <a:normAutofit/>
          </a:bodyPr>
          <a:lstStyle/>
          <a:p>
            <a:r>
              <a:rPr lang="en-US" sz="1800" dirty="0">
                <a:latin typeface="Arial"/>
                <a:cs typeface="Arial"/>
              </a:rPr>
              <a:t>Use your social media channels to post about the benefits of being active in an AWS Section. </a:t>
            </a:r>
          </a:p>
          <a:p>
            <a:r>
              <a:rPr lang="en-US" sz="1800">
                <a:latin typeface="Arial"/>
                <a:cs typeface="Arial"/>
              </a:rPr>
              <a:t>Share news of upcoming events on your social platform to inform and engage.</a:t>
            </a:r>
            <a:endParaRPr lang="en-US" sz="1800" dirty="0">
              <a:latin typeface="Arial"/>
              <a:cs typeface="Arial"/>
            </a:endParaRPr>
          </a:p>
          <a:p>
            <a:r>
              <a:rPr lang="en-US" sz="1800">
                <a:latin typeface="Arial"/>
                <a:cs typeface="Arial"/>
              </a:rPr>
              <a:t>Encourage your section members to share on their pages too.</a:t>
            </a:r>
            <a:endParaRPr lang="en-US" sz="1800" dirty="0">
              <a:latin typeface="Arial"/>
              <a:cs typeface="Arial"/>
            </a:endParaRPr>
          </a:p>
          <a:p>
            <a:r>
              <a:rPr lang="en-US" sz="1800" dirty="0">
                <a:latin typeface="Arial"/>
                <a:cs typeface="Arial"/>
              </a:rPr>
              <a:t>Our sections are the foundation of AWS, and there’s no better way to spread the word about our industry than by increasing participation in our sections.</a:t>
            </a:r>
          </a:p>
          <a:p>
            <a:endParaRPr lang="en-US" sz="1800" dirty="0"/>
          </a:p>
          <a:p>
            <a:endParaRPr lang="en-US" dirty="0"/>
          </a:p>
        </p:txBody>
      </p:sp>
      <p:sp>
        <p:nvSpPr>
          <p:cNvPr id="3" name="Date Placeholder 2">
            <a:extLst>
              <a:ext uri="{FF2B5EF4-FFF2-40B4-BE49-F238E27FC236}">
                <a16:creationId xmlns:a16="http://schemas.microsoft.com/office/drawing/2014/main" id="{2FF5A7F8-52A0-5ECA-7031-8982F0810BCF}"/>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D9D785BA-7C04-F53E-FE27-0987BF5C34C4}"/>
              </a:ext>
            </a:extLst>
          </p:cNvPr>
          <p:cNvSpPr>
            <a:spLocks noGrp="1"/>
          </p:cNvSpPr>
          <p:nvPr>
            <p:ph type="sldNum" sz="quarter" idx="12"/>
          </p:nvPr>
        </p:nvSpPr>
        <p:spPr/>
        <p:txBody>
          <a:bodyPr/>
          <a:lstStyle/>
          <a:p>
            <a:fld id="{9C94B428-E32C-4223-9B2A-6F9533E7716C}" type="slidenum">
              <a:rPr lang="en-US" smtClean="0"/>
              <a:t>18</a:t>
            </a:fld>
            <a:endParaRPr lang="en-US"/>
          </a:p>
        </p:txBody>
      </p:sp>
      <p:sp>
        <p:nvSpPr>
          <p:cNvPr id="5" name="Text Placeholder 4">
            <a:extLst>
              <a:ext uri="{FF2B5EF4-FFF2-40B4-BE49-F238E27FC236}">
                <a16:creationId xmlns:a16="http://schemas.microsoft.com/office/drawing/2014/main" id="{C273266D-E128-271A-911F-CDCF992AB3CD}"/>
              </a:ext>
            </a:extLst>
          </p:cNvPr>
          <p:cNvSpPr>
            <a:spLocks noGrp="1"/>
          </p:cNvSpPr>
          <p:nvPr>
            <p:ph type="body" idx="13"/>
          </p:nvPr>
        </p:nvSpPr>
        <p:spPr/>
        <p:txBody>
          <a:bodyPr/>
          <a:lstStyle/>
          <a:p>
            <a:r>
              <a:rPr lang="en-US" dirty="0">
                <a:latin typeface="Arial"/>
                <a:cs typeface="Arial"/>
              </a:rPr>
              <a:t>Promote Involvement</a:t>
            </a:r>
            <a:endParaRPr lang="en-US" dirty="0"/>
          </a:p>
        </p:txBody>
      </p:sp>
      <p:pic>
        <p:nvPicPr>
          <p:cNvPr id="6" name="Picture 6">
            <a:extLst>
              <a:ext uri="{FF2B5EF4-FFF2-40B4-BE49-F238E27FC236}">
                <a16:creationId xmlns:a16="http://schemas.microsoft.com/office/drawing/2014/main" id="{4A24B250-FB25-DB9D-C75D-0994F1F1324E}"/>
              </a:ext>
            </a:extLst>
          </p:cNvPr>
          <p:cNvPicPr>
            <a:picLocks noChangeAspect="1"/>
          </p:cNvPicPr>
          <p:nvPr/>
        </p:nvPicPr>
        <p:blipFill>
          <a:blip r:embed="rId4"/>
          <a:stretch>
            <a:fillRect/>
          </a:stretch>
        </p:blipFill>
        <p:spPr>
          <a:xfrm>
            <a:off x="2656216" y="4021228"/>
            <a:ext cx="3831568" cy="2335098"/>
          </a:xfrm>
          <a:prstGeom prst="rect">
            <a:avLst/>
          </a:prstGeom>
        </p:spPr>
      </p:pic>
      <p:pic>
        <p:nvPicPr>
          <p:cNvPr id="21" name="Video 20">
            <a:hlinkClick r:id="" action="ppaction://media"/>
            <a:extLst>
              <a:ext uri="{FF2B5EF4-FFF2-40B4-BE49-F238E27FC236}">
                <a16:creationId xmlns:a16="http://schemas.microsoft.com/office/drawing/2014/main" id="{203E690B-E971-D84A-1C30-2820A55748D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549195492"/>
      </p:ext>
    </p:extLst>
  </p:cSld>
  <p:clrMapOvr>
    <a:masterClrMapping/>
  </p:clrMapOvr>
  <mc:AlternateContent xmlns:mc="http://schemas.openxmlformats.org/markup-compatibility/2006" xmlns:p14="http://schemas.microsoft.com/office/powerpoint/2010/main">
    <mc:Choice Requires="p14">
      <p:transition spd="slow" p14:dur="2000" advTm="41233"/>
    </mc:Choice>
    <mc:Fallback xmlns="">
      <p:transition spd="slow" advTm="412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1"/>
                </p:tgtEl>
              </p:cMediaNode>
            </p:vide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
                                        </p:tgtEl>
                                      </p:cBhvr>
                                    </p:cmd>
                                  </p:childTnLst>
                                </p:cTn>
                              </p:par>
                            </p:childTnLst>
                          </p:cTn>
                        </p:par>
                      </p:childTnLst>
                    </p:cTn>
                  </p:par>
                </p:childTnLst>
              </p:cTn>
              <p:nextCondLst>
                <p:cond evt="onClick" delay="0">
                  <p:tgtEl>
                    <p:spTgt spid="21"/>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6A5809-563C-6FD7-0973-DB14F4E059FB}"/>
              </a:ext>
            </a:extLst>
          </p:cNvPr>
          <p:cNvSpPr>
            <a:spLocks noGrp="1"/>
          </p:cNvSpPr>
          <p:nvPr>
            <p:ph idx="1"/>
          </p:nvPr>
        </p:nvSpPr>
        <p:spPr/>
        <p:txBody>
          <a:bodyPr vert="horz" lIns="91440" tIns="45720" rIns="91440" bIns="45720" rtlCol="0" anchor="t">
            <a:normAutofit/>
          </a:bodyPr>
          <a:lstStyle/>
          <a:p>
            <a:pPr marL="0" indent="0">
              <a:buNone/>
            </a:pPr>
            <a:r>
              <a:rPr lang="en-US" sz="1800" dirty="0">
                <a:latin typeface="Arial"/>
                <a:cs typeface="Arial"/>
              </a:rPr>
              <a:t> Each month, on Saturdays, we will highlight a different section and we will share their content on our AWS social pages.</a:t>
            </a:r>
          </a:p>
          <a:p>
            <a:pPr marL="0" indent="0">
              <a:buNone/>
            </a:pPr>
            <a:endParaRPr lang="en-US" sz="1800" dirty="0">
              <a:latin typeface="Arial"/>
              <a:cs typeface="Arial"/>
            </a:endParaRPr>
          </a:p>
          <a:p>
            <a:pPr marL="0" indent="0">
              <a:buNone/>
            </a:pPr>
            <a:r>
              <a:rPr lang="en-US" sz="1800" dirty="0">
                <a:latin typeface="Arial"/>
                <a:cs typeface="Arial"/>
              </a:rPr>
              <a:t>This series is called #SectionSaturday. Be on the lookout for a shoutout!</a:t>
            </a:r>
          </a:p>
          <a:p>
            <a:endParaRPr lang="en-US" dirty="0"/>
          </a:p>
        </p:txBody>
      </p:sp>
      <p:sp>
        <p:nvSpPr>
          <p:cNvPr id="3" name="Date Placeholder 2">
            <a:extLst>
              <a:ext uri="{FF2B5EF4-FFF2-40B4-BE49-F238E27FC236}">
                <a16:creationId xmlns:a16="http://schemas.microsoft.com/office/drawing/2014/main" id="{57FF3590-A86D-6AC1-81B0-534A27F036A8}"/>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AE5492D6-A2E8-712A-EB80-F10686EE0229}"/>
              </a:ext>
            </a:extLst>
          </p:cNvPr>
          <p:cNvSpPr>
            <a:spLocks noGrp="1"/>
          </p:cNvSpPr>
          <p:nvPr>
            <p:ph type="sldNum" sz="quarter" idx="12"/>
          </p:nvPr>
        </p:nvSpPr>
        <p:spPr/>
        <p:txBody>
          <a:bodyPr/>
          <a:lstStyle/>
          <a:p>
            <a:fld id="{9C94B428-E32C-4223-9B2A-6F9533E7716C}" type="slidenum">
              <a:rPr lang="en-US" smtClean="0"/>
              <a:t>19</a:t>
            </a:fld>
            <a:endParaRPr lang="en-US"/>
          </a:p>
        </p:txBody>
      </p:sp>
      <p:sp>
        <p:nvSpPr>
          <p:cNvPr id="5" name="Text Placeholder 4">
            <a:extLst>
              <a:ext uri="{FF2B5EF4-FFF2-40B4-BE49-F238E27FC236}">
                <a16:creationId xmlns:a16="http://schemas.microsoft.com/office/drawing/2014/main" id="{BD19E4A7-C43C-5CD3-63F8-18BC1ECEDC74}"/>
              </a:ext>
            </a:extLst>
          </p:cNvPr>
          <p:cNvSpPr>
            <a:spLocks noGrp="1"/>
          </p:cNvSpPr>
          <p:nvPr>
            <p:ph type="body" idx="13"/>
          </p:nvPr>
        </p:nvSpPr>
        <p:spPr/>
        <p:txBody>
          <a:bodyPr/>
          <a:lstStyle/>
          <a:p>
            <a:r>
              <a:rPr lang="en-US" dirty="0">
                <a:latin typeface="Arial"/>
                <a:cs typeface="Arial"/>
              </a:rPr>
              <a:t>Section Saturdays</a:t>
            </a:r>
            <a:endParaRPr lang="en-US" dirty="0"/>
          </a:p>
        </p:txBody>
      </p:sp>
      <p:pic>
        <p:nvPicPr>
          <p:cNvPr id="6" name="Picture 6">
            <a:extLst>
              <a:ext uri="{FF2B5EF4-FFF2-40B4-BE49-F238E27FC236}">
                <a16:creationId xmlns:a16="http://schemas.microsoft.com/office/drawing/2014/main" id="{3299C263-175C-5FEC-3227-EF44D9A8CC30}"/>
              </a:ext>
            </a:extLst>
          </p:cNvPr>
          <p:cNvPicPr>
            <a:picLocks noChangeAspect="1"/>
          </p:cNvPicPr>
          <p:nvPr/>
        </p:nvPicPr>
        <p:blipFill>
          <a:blip r:embed="rId4"/>
          <a:stretch>
            <a:fillRect/>
          </a:stretch>
        </p:blipFill>
        <p:spPr>
          <a:xfrm>
            <a:off x="804111" y="3713602"/>
            <a:ext cx="4768515" cy="2679322"/>
          </a:xfrm>
          <a:prstGeom prst="rect">
            <a:avLst/>
          </a:prstGeom>
        </p:spPr>
      </p:pic>
      <p:pic>
        <p:nvPicPr>
          <p:cNvPr id="7" name="Picture 7" descr="Graphical user interface, text, application&#10;&#10;Description automatically generated">
            <a:extLst>
              <a:ext uri="{FF2B5EF4-FFF2-40B4-BE49-F238E27FC236}">
                <a16:creationId xmlns:a16="http://schemas.microsoft.com/office/drawing/2014/main" id="{3A0F0730-C6A2-3BD6-05DF-503408A81A77}"/>
              </a:ext>
            </a:extLst>
          </p:cNvPr>
          <p:cNvPicPr>
            <a:picLocks noChangeAspect="1"/>
          </p:cNvPicPr>
          <p:nvPr/>
        </p:nvPicPr>
        <p:blipFill>
          <a:blip r:embed="rId5"/>
          <a:stretch>
            <a:fillRect/>
          </a:stretch>
        </p:blipFill>
        <p:spPr>
          <a:xfrm>
            <a:off x="4924926" y="3714288"/>
            <a:ext cx="3896226" cy="2677950"/>
          </a:xfrm>
          <a:prstGeom prst="rect">
            <a:avLst/>
          </a:prstGeom>
        </p:spPr>
      </p:pic>
      <p:pic>
        <p:nvPicPr>
          <p:cNvPr id="10" name="Video 9">
            <a:hlinkClick r:id="" action="ppaction://media"/>
            <a:extLst>
              <a:ext uri="{FF2B5EF4-FFF2-40B4-BE49-F238E27FC236}">
                <a16:creationId xmlns:a16="http://schemas.microsoft.com/office/drawing/2014/main" id="{3AEABAD6-8D97-D110-05FD-281502DF5D8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04316273"/>
      </p:ext>
    </p:extLst>
  </p:cSld>
  <p:clrMapOvr>
    <a:masterClrMapping/>
  </p:clrMapOvr>
  <mc:AlternateContent xmlns:mc="http://schemas.openxmlformats.org/markup-compatibility/2006" xmlns:p14="http://schemas.microsoft.com/office/powerpoint/2010/main">
    <mc:Choice Requires="p14">
      <p:transition spd="slow" p14:dur="2000" advTm="18933"/>
    </mc:Choice>
    <mc:Fallback xmlns="">
      <p:transition spd="slow" advTm="18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2A6AE0-95C7-BA4C-983A-17F804903317}"/>
              </a:ext>
            </a:extLst>
          </p:cNvPr>
          <p:cNvSpPr>
            <a:spLocks noGrp="1"/>
          </p:cNvSpPr>
          <p:nvPr>
            <p:ph idx="1"/>
          </p:nvPr>
        </p:nvSpPr>
        <p:spPr/>
        <p:txBody>
          <a:bodyPr vert="horz" lIns="91440" tIns="45720" rIns="91440" bIns="45720" rtlCol="0" anchor="t">
            <a:normAutofit/>
          </a:bodyPr>
          <a:lstStyle/>
          <a:p>
            <a:pPr marL="0" indent="0">
              <a:buNone/>
            </a:pPr>
            <a:r>
              <a:rPr lang="en-US" sz="1800" dirty="0">
                <a:latin typeface="Arial"/>
                <a:cs typeface="Arial"/>
              </a:rPr>
              <a:t>The world of social media is constantly evolving, and it is crucial for us to effectively utilize these platforms to connect, engage, and foster relationships with our audience. </a:t>
            </a:r>
          </a:p>
          <a:p>
            <a:pPr marL="0" indent="0">
              <a:buNone/>
            </a:pPr>
            <a:endParaRPr lang="en-US" sz="1800" dirty="0">
              <a:latin typeface="Arial"/>
              <a:cs typeface="Arial"/>
            </a:endParaRPr>
          </a:p>
          <a:p>
            <a:pPr marL="0" indent="0">
              <a:buNone/>
            </a:pPr>
            <a:r>
              <a:rPr lang="en-US" sz="1800" dirty="0">
                <a:latin typeface="Arial"/>
                <a:cs typeface="Arial"/>
              </a:rPr>
              <a:t>This presentation aims to equip you with valuable insights and practical guidelines that will empower you to navigate the social media landscape with confidence, ensuring the growth and success of your district's initiatives.</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
        <p:nvSpPr>
          <p:cNvPr id="3" name="Date Placeholder 2">
            <a:extLst>
              <a:ext uri="{FF2B5EF4-FFF2-40B4-BE49-F238E27FC236}">
                <a16:creationId xmlns:a16="http://schemas.microsoft.com/office/drawing/2014/main" id="{90FC4973-E97B-1343-BE20-B2AC2D41853A}"/>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83842A51-58A6-884A-A253-B5D411B17E1B}"/>
              </a:ext>
            </a:extLst>
          </p:cNvPr>
          <p:cNvSpPr>
            <a:spLocks noGrp="1"/>
          </p:cNvSpPr>
          <p:nvPr>
            <p:ph type="sldNum" sz="quarter" idx="12"/>
          </p:nvPr>
        </p:nvSpPr>
        <p:spPr/>
        <p:txBody>
          <a:bodyPr/>
          <a:lstStyle/>
          <a:p>
            <a:fld id="{9C94B428-E32C-4223-9B2A-6F9533E7716C}" type="slidenum">
              <a:rPr lang="en-US" smtClean="0"/>
              <a:t>2</a:t>
            </a:fld>
            <a:endParaRPr lang="en-US"/>
          </a:p>
        </p:txBody>
      </p:sp>
      <p:sp>
        <p:nvSpPr>
          <p:cNvPr id="5" name="Text Placeholder 4">
            <a:extLst>
              <a:ext uri="{FF2B5EF4-FFF2-40B4-BE49-F238E27FC236}">
                <a16:creationId xmlns:a16="http://schemas.microsoft.com/office/drawing/2014/main" id="{B502494E-F893-A246-93C5-AFEF83078560}"/>
              </a:ext>
            </a:extLst>
          </p:cNvPr>
          <p:cNvSpPr>
            <a:spLocks noGrp="1"/>
          </p:cNvSpPr>
          <p:nvPr>
            <p:ph type="body" idx="13"/>
          </p:nvPr>
        </p:nvSpPr>
        <p:spPr/>
        <p:txBody>
          <a:bodyPr/>
          <a:lstStyle/>
          <a:p>
            <a:r>
              <a:rPr lang="en-US" dirty="0">
                <a:latin typeface="Arial"/>
                <a:cs typeface="Arial"/>
              </a:rPr>
              <a:t>Social Media Best Practices</a:t>
            </a:r>
          </a:p>
        </p:txBody>
      </p:sp>
      <p:pic>
        <p:nvPicPr>
          <p:cNvPr id="6" name="Picture 6" descr="Icon&#10;&#10;Description automatically generated">
            <a:extLst>
              <a:ext uri="{FF2B5EF4-FFF2-40B4-BE49-F238E27FC236}">
                <a16:creationId xmlns:a16="http://schemas.microsoft.com/office/drawing/2014/main" id="{9332163F-FF9E-6C6B-3F80-82094F5CA806}"/>
              </a:ext>
            </a:extLst>
          </p:cNvPr>
          <p:cNvPicPr>
            <a:picLocks noChangeAspect="1"/>
          </p:cNvPicPr>
          <p:nvPr/>
        </p:nvPicPr>
        <p:blipFill>
          <a:blip r:embed="rId4"/>
          <a:stretch>
            <a:fillRect/>
          </a:stretch>
        </p:blipFill>
        <p:spPr>
          <a:xfrm>
            <a:off x="769807" y="4498703"/>
            <a:ext cx="1363663" cy="1363663"/>
          </a:xfrm>
          <a:prstGeom prst="rect">
            <a:avLst/>
          </a:prstGeom>
        </p:spPr>
      </p:pic>
      <p:pic>
        <p:nvPicPr>
          <p:cNvPr id="8" name="Picture 8" descr="Logo, icon&#10;&#10;Description automatically generated">
            <a:extLst>
              <a:ext uri="{FF2B5EF4-FFF2-40B4-BE49-F238E27FC236}">
                <a16:creationId xmlns:a16="http://schemas.microsoft.com/office/drawing/2014/main" id="{1EDC1672-8E89-C306-1782-0AD59209F77D}"/>
              </a:ext>
            </a:extLst>
          </p:cNvPr>
          <p:cNvPicPr>
            <a:picLocks noChangeAspect="1"/>
          </p:cNvPicPr>
          <p:nvPr/>
        </p:nvPicPr>
        <p:blipFill>
          <a:blip r:embed="rId5"/>
          <a:stretch>
            <a:fillRect/>
          </a:stretch>
        </p:blipFill>
        <p:spPr>
          <a:xfrm>
            <a:off x="2559176" y="4360307"/>
            <a:ext cx="1493059" cy="1493059"/>
          </a:xfrm>
          <a:prstGeom prst="rect">
            <a:avLst/>
          </a:prstGeom>
        </p:spPr>
      </p:pic>
      <p:pic>
        <p:nvPicPr>
          <p:cNvPr id="9" name="Picture 9" descr="Logo&#10;&#10;Description automatically generated">
            <a:extLst>
              <a:ext uri="{FF2B5EF4-FFF2-40B4-BE49-F238E27FC236}">
                <a16:creationId xmlns:a16="http://schemas.microsoft.com/office/drawing/2014/main" id="{D67C94BF-338E-2A34-58FD-11810F6C8A3A}"/>
              </a:ext>
            </a:extLst>
          </p:cNvPr>
          <p:cNvPicPr>
            <a:picLocks noChangeAspect="1"/>
          </p:cNvPicPr>
          <p:nvPr/>
        </p:nvPicPr>
        <p:blipFill>
          <a:blip r:embed="rId6"/>
          <a:stretch>
            <a:fillRect/>
          </a:stretch>
        </p:blipFill>
        <p:spPr>
          <a:xfrm>
            <a:off x="4342364" y="4498703"/>
            <a:ext cx="1362075" cy="1363663"/>
          </a:xfrm>
          <a:prstGeom prst="rect">
            <a:avLst/>
          </a:prstGeom>
        </p:spPr>
      </p:pic>
      <p:pic>
        <p:nvPicPr>
          <p:cNvPr id="10" name="Picture 10" descr="Logo, icon&#10;&#10;Description automatically generated">
            <a:extLst>
              <a:ext uri="{FF2B5EF4-FFF2-40B4-BE49-F238E27FC236}">
                <a16:creationId xmlns:a16="http://schemas.microsoft.com/office/drawing/2014/main" id="{A5A06F84-87BF-C06F-F752-34A177916A46}"/>
              </a:ext>
            </a:extLst>
          </p:cNvPr>
          <p:cNvPicPr>
            <a:picLocks noChangeAspect="1"/>
          </p:cNvPicPr>
          <p:nvPr/>
        </p:nvPicPr>
        <p:blipFill>
          <a:blip r:embed="rId7"/>
          <a:stretch>
            <a:fillRect/>
          </a:stretch>
        </p:blipFill>
        <p:spPr>
          <a:xfrm>
            <a:off x="6114214" y="4174853"/>
            <a:ext cx="2038350" cy="2009775"/>
          </a:xfrm>
          <a:prstGeom prst="rect">
            <a:avLst/>
          </a:prstGeom>
        </p:spPr>
      </p:pic>
      <p:pic>
        <p:nvPicPr>
          <p:cNvPr id="24" name="Video 23">
            <a:hlinkClick r:id="" action="ppaction://media"/>
            <a:extLst>
              <a:ext uri="{FF2B5EF4-FFF2-40B4-BE49-F238E27FC236}">
                <a16:creationId xmlns:a16="http://schemas.microsoft.com/office/drawing/2014/main" id="{CE261EE7-CE32-17AC-A462-167FD7C7823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81645970"/>
      </p:ext>
    </p:extLst>
  </p:cSld>
  <p:clrMapOvr>
    <a:masterClrMapping/>
  </p:clrMapOvr>
  <mc:AlternateContent xmlns:mc="http://schemas.openxmlformats.org/markup-compatibility/2006" xmlns:p14="http://schemas.microsoft.com/office/powerpoint/2010/main">
    <mc:Choice Requires="p14">
      <p:transition spd="slow" p14:dur="2000" advTm="40307"/>
    </mc:Choice>
    <mc:Fallback xmlns="">
      <p:transition spd="slow" advTm="403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4"/>
                </p:tgtEl>
              </p:cMediaNode>
            </p:video>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4"/>
                                        </p:tgtEl>
                                      </p:cBhvr>
                                    </p:cmd>
                                  </p:childTnLst>
                                </p:cTn>
                              </p:par>
                            </p:childTnLst>
                          </p:cTn>
                        </p:par>
                      </p:childTnLst>
                    </p:cTn>
                  </p:par>
                </p:childTnLst>
              </p:cTn>
              <p:nextCondLst>
                <p:cond evt="onClick" delay="0">
                  <p:tgtEl>
                    <p:spTgt spid="2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E025E0-D41C-1F0C-3B4B-F2396C0C0601}"/>
              </a:ext>
            </a:extLst>
          </p:cNvPr>
          <p:cNvSpPr>
            <a:spLocks noGrp="1"/>
          </p:cNvSpPr>
          <p:nvPr>
            <p:ph idx="1"/>
          </p:nvPr>
        </p:nvSpPr>
        <p:spPr/>
        <p:txBody>
          <a:bodyPr vert="horz" lIns="91440" tIns="45720" rIns="91440" bIns="45720" rtlCol="0" anchor="t">
            <a:normAutofit/>
          </a:bodyPr>
          <a:lstStyle/>
          <a:p>
            <a:r>
              <a:rPr lang="en-US" sz="1600" dirty="0">
                <a:latin typeface="Arial"/>
                <a:cs typeface="Arial"/>
              </a:rPr>
              <a:t>If you need any support creating posts, feel free to reach out.</a:t>
            </a:r>
          </a:p>
          <a:p>
            <a:r>
              <a:rPr lang="en-US" sz="1600" b="0" i="0" dirty="0">
                <a:solidFill>
                  <a:srgbClr val="374151"/>
                </a:solidFill>
                <a:effectLst/>
              </a:rPr>
              <a:t>Remember, these guidelines should be tailored to your district's specific goals, target audience, and brand identity. Regularly monitor your social media performance, analyze metrics, and adapt your strategies accordingly to ensure maximum engagement and growth.</a:t>
            </a:r>
          </a:p>
          <a:p>
            <a:r>
              <a:rPr lang="en-US" sz="1600" dirty="0">
                <a:latin typeface="Arial"/>
                <a:cs typeface="Arial"/>
              </a:rPr>
              <a:t>Questions? Contact Digital Media Specialist at nsoules@aws.org.</a:t>
            </a:r>
          </a:p>
          <a:p>
            <a:pPr marL="0" indent="0">
              <a:buNone/>
            </a:pPr>
            <a:endParaRPr lang="en-US" dirty="0"/>
          </a:p>
        </p:txBody>
      </p:sp>
      <p:sp>
        <p:nvSpPr>
          <p:cNvPr id="3" name="Date Placeholder 2">
            <a:extLst>
              <a:ext uri="{FF2B5EF4-FFF2-40B4-BE49-F238E27FC236}">
                <a16:creationId xmlns:a16="http://schemas.microsoft.com/office/drawing/2014/main" id="{ACD61916-3C23-A171-D3FC-0AAC3CD15FE6}"/>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8EB13C0C-DF95-885F-BEC7-2C6201008851}"/>
              </a:ext>
            </a:extLst>
          </p:cNvPr>
          <p:cNvSpPr>
            <a:spLocks noGrp="1"/>
          </p:cNvSpPr>
          <p:nvPr>
            <p:ph type="sldNum" sz="quarter" idx="12"/>
          </p:nvPr>
        </p:nvSpPr>
        <p:spPr/>
        <p:txBody>
          <a:bodyPr/>
          <a:lstStyle/>
          <a:p>
            <a:fld id="{9C94B428-E32C-4223-9B2A-6F9533E7716C}" type="slidenum">
              <a:rPr lang="en-US" smtClean="0"/>
              <a:t>20</a:t>
            </a:fld>
            <a:endParaRPr lang="en-US"/>
          </a:p>
        </p:txBody>
      </p:sp>
      <p:sp>
        <p:nvSpPr>
          <p:cNvPr id="5" name="Text Placeholder 4">
            <a:extLst>
              <a:ext uri="{FF2B5EF4-FFF2-40B4-BE49-F238E27FC236}">
                <a16:creationId xmlns:a16="http://schemas.microsoft.com/office/drawing/2014/main" id="{E8EF61B9-0AFD-9A49-9F2D-5F2F355D88D6}"/>
              </a:ext>
            </a:extLst>
          </p:cNvPr>
          <p:cNvSpPr>
            <a:spLocks noGrp="1"/>
          </p:cNvSpPr>
          <p:nvPr>
            <p:ph type="body" idx="13"/>
          </p:nvPr>
        </p:nvSpPr>
        <p:spPr/>
        <p:txBody>
          <a:bodyPr/>
          <a:lstStyle/>
          <a:p>
            <a:r>
              <a:rPr lang="en-US" dirty="0">
                <a:latin typeface="Arial"/>
                <a:cs typeface="Arial"/>
              </a:rPr>
              <a:t>Support</a:t>
            </a:r>
            <a:endParaRPr lang="en-US" dirty="0"/>
          </a:p>
        </p:txBody>
      </p:sp>
      <p:pic>
        <p:nvPicPr>
          <p:cNvPr id="6" name="Picture 6">
            <a:extLst>
              <a:ext uri="{FF2B5EF4-FFF2-40B4-BE49-F238E27FC236}">
                <a16:creationId xmlns:a16="http://schemas.microsoft.com/office/drawing/2014/main" id="{7C45762C-1026-3347-CCD9-C9D66B9DCE20}"/>
              </a:ext>
            </a:extLst>
          </p:cNvPr>
          <p:cNvPicPr>
            <a:picLocks noChangeAspect="1"/>
          </p:cNvPicPr>
          <p:nvPr/>
        </p:nvPicPr>
        <p:blipFill>
          <a:blip r:embed="rId4"/>
          <a:stretch>
            <a:fillRect/>
          </a:stretch>
        </p:blipFill>
        <p:spPr>
          <a:xfrm>
            <a:off x="3191581" y="3603961"/>
            <a:ext cx="2760838" cy="1838942"/>
          </a:xfrm>
          <a:prstGeom prst="rect">
            <a:avLst/>
          </a:prstGeom>
        </p:spPr>
      </p:pic>
      <p:pic>
        <p:nvPicPr>
          <p:cNvPr id="8" name="Picture 7" descr="A qr code with a person on it&#10;&#10;Description automatically generated">
            <a:extLst>
              <a:ext uri="{FF2B5EF4-FFF2-40B4-BE49-F238E27FC236}">
                <a16:creationId xmlns:a16="http://schemas.microsoft.com/office/drawing/2014/main" id="{44C2D892-9AA9-AD3E-036C-1898DCA66F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1863" y="3603961"/>
            <a:ext cx="1874393" cy="2429838"/>
          </a:xfrm>
          <a:prstGeom prst="rect">
            <a:avLst/>
          </a:prstGeom>
        </p:spPr>
      </p:pic>
      <p:pic>
        <p:nvPicPr>
          <p:cNvPr id="9" name="Picture 8" descr="A qr code on a white background&#10;&#10;Description automatically generated">
            <a:extLst>
              <a:ext uri="{FF2B5EF4-FFF2-40B4-BE49-F238E27FC236}">
                <a16:creationId xmlns:a16="http://schemas.microsoft.com/office/drawing/2014/main" id="{BB20B7A6-E0AB-BC4F-EBEB-FE121A09EC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744" y="3603961"/>
            <a:ext cx="1874393" cy="2429838"/>
          </a:xfrm>
          <a:prstGeom prst="rect">
            <a:avLst/>
          </a:prstGeom>
        </p:spPr>
      </p:pic>
      <p:pic>
        <p:nvPicPr>
          <p:cNvPr id="19" name="Video 18">
            <a:hlinkClick r:id="" action="ppaction://media"/>
            <a:extLst>
              <a:ext uri="{FF2B5EF4-FFF2-40B4-BE49-F238E27FC236}">
                <a16:creationId xmlns:a16="http://schemas.microsoft.com/office/drawing/2014/main" id="{35A0E6E0-514D-8188-DEC0-FAB287FC17C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86664982"/>
      </p:ext>
    </p:extLst>
  </p:cSld>
  <p:clrMapOvr>
    <a:masterClrMapping/>
  </p:clrMapOvr>
  <mc:AlternateContent xmlns:mc="http://schemas.openxmlformats.org/markup-compatibility/2006" xmlns:p14="http://schemas.microsoft.com/office/powerpoint/2010/main">
    <mc:Choice Requires="p14">
      <p:transition spd="slow" p14:dur="2000" advTm="18191"/>
    </mc:Choice>
    <mc:Fallback xmlns="">
      <p:transition spd="slow" advTm="18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8A59246-7E38-4F42-8B67-023DB801AAE0}"/>
              </a:ext>
            </a:extLst>
          </p:cNvPr>
          <p:cNvSpPr txBox="1"/>
          <p:nvPr/>
        </p:nvSpPr>
        <p:spPr>
          <a:xfrm>
            <a:off x="5241851" y="4002166"/>
            <a:ext cx="3459126" cy="646331"/>
          </a:xfrm>
          <a:prstGeom prst="rect">
            <a:avLst/>
          </a:prstGeom>
          <a:noFill/>
        </p:spPr>
        <p:txBody>
          <a:bodyPr wrap="square" rtlCol="0">
            <a:spAutoFit/>
          </a:bodyPr>
          <a:lstStyle/>
          <a:p>
            <a:pPr algn="r"/>
            <a:r>
              <a:rPr lang="en-US" sz="3600" dirty="0">
                <a:solidFill>
                  <a:schemeClr val="bg1"/>
                </a:solidFill>
                <a:latin typeface="Arial" panose="020B0604020202020204" pitchFamily="34" charset="0"/>
                <a:cs typeface="Arial" panose="020B0604020202020204" pitchFamily="34" charset="0"/>
              </a:rPr>
              <a:t>THANK YOU</a:t>
            </a:r>
          </a:p>
        </p:txBody>
      </p:sp>
      <p:pic>
        <p:nvPicPr>
          <p:cNvPr id="10" name="Video 9">
            <a:hlinkClick r:id="" action="ppaction://media"/>
            <a:extLst>
              <a:ext uri="{FF2B5EF4-FFF2-40B4-BE49-F238E27FC236}">
                <a16:creationId xmlns:a16="http://schemas.microsoft.com/office/drawing/2014/main" id="{01E05A80-DB05-B864-61F2-A9AE68EA2B1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922460214"/>
      </p:ext>
    </p:extLst>
  </p:cSld>
  <p:clrMapOvr>
    <a:masterClrMapping/>
  </p:clrMapOvr>
  <mc:AlternateContent xmlns:mc="http://schemas.openxmlformats.org/markup-compatibility/2006" xmlns:p14="http://schemas.microsoft.com/office/powerpoint/2010/main">
    <mc:Choice Requires="p14">
      <p:transition spd="slow" p14:dur="2000" advTm="8813"/>
    </mc:Choice>
    <mc:Fallback xmlns="">
      <p:transition spd="slow" advTm="8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2A6AE0-95C7-BA4C-983A-17F804903317}"/>
              </a:ext>
            </a:extLst>
          </p:cNvPr>
          <p:cNvSpPr>
            <a:spLocks noGrp="1"/>
          </p:cNvSpPr>
          <p:nvPr>
            <p:ph idx="1"/>
          </p:nvPr>
        </p:nvSpPr>
        <p:spPr>
          <a:xfrm>
            <a:off x="769808" y="1283147"/>
            <a:ext cx="7543800" cy="4579219"/>
          </a:xfrm>
        </p:spPr>
        <p:txBody>
          <a:bodyPr vert="horz" lIns="91440" tIns="45720" rIns="91440" bIns="45720" rtlCol="0" anchor="t">
            <a:normAutofit/>
          </a:bodyPr>
          <a:lstStyle/>
          <a:p>
            <a:pPr algn="l">
              <a:buFont typeface="+mj-lt"/>
              <a:buAutoNum type="arabicPeriod"/>
            </a:pPr>
            <a:endParaRPr lang="en-US" sz="1600" b="0" i="0" dirty="0">
              <a:solidFill>
                <a:srgbClr val="374151"/>
              </a:solidFill>
              <a:effectLst/>
            </a:endParaRPr>
          </a:p>
          <a:p>
            <a:pPr>
              <a:buFont typeface="+mj-lt"/>
              <a:buAutoNum type="arabicPeriod"/>
            </a:pPr>
            <a:r>
              <a:rPr lang="en-US" sz="1600" b="0" i="0" dirty="0">
                <a:solidFill>
                  <a:srgbClr val="374151"/>
                </a:solidFill>
                <a:effectLst/>
              </a:rPr>
              <a:t>Define your personal brand. What sets you apart? Identify your unique strengths, passions, and expertise to create a personal brand that resonates with your audience.</a:t>
            </a:r>
          </a:p>
          <a:p>
            <a:pPr algn="l">
              <a:buFont typeface="+mj-lt"/>
              <a:buAutoNum type="arabicPeriod"/>
            </a:pPr>
            <a:r>
              <a:rPr lang="en-US" sz="1600" b="0" i="0" dirty="0">
                <a:solidFill>
                  <a:srgbClr val="374151"/>
                </a:solidFill>
                <a:effectLst/>
              </a:rPr>
              <a:t>Establish a consistent posting schedule: Plan and maintain a regular posting schedule to keep your audience engaged.</a:t>
            </a:r>
          </a:p>
          <a:p>
            <a:pPr algn="l">
              <a:buFont typeface="+mj-lt"/>
              <a:buAutoNum type="arabicPeriod"/>
            </a:pPr>
            <a:r>
              <a:rPr lang="en-US" sz="1600" b="0" i="0" dirty="0">
                <a:solidFill>
                  <a:srgbClr val="374151"/>
                </a:solidFill>
                <a:effectLst/>
              </a:rPr>
              <a:t>Use compelling visuals: Include eye-catching images, videos, and infographics to increase engagement and capture attention.</a:t>
            </a:r>
          </a:p>
          <a:p>
            <a:pPr algn="l">
              <a:buFont typeface="+mj-lt"/>
              <a:buAutoNum type="arabicPeriod"/>
            </a:pPr>
            <a:r>
              <a:rPr lang="en-US" sz="1600" b="0" i="0" dirty="0">
                <a:solidFill>
                  <a:srgbClr val="374151"/>
                </a:solidFill>
                <a:effectLst/>
              </a:rPr>
              <a:t>Engage with your audience: Respond to comments, messages, and reviews promptly and professionally to build relationships with your followers.</a:t>
            </a:r>
          </a:p>
          <a:p>
            <a:pPr algn="l">
              <a:buFont typeface="+mj-lt"/>
              <a:buAutoNum type="arabicPeriod"/>
            </a:pPr>
            <a:r>
              <a:rPr lang="en-US" sz="1600" b="0" i="0" dirty="0">
                <a:solidFill>
                  <a:srgbClr val="374151"/>
                </a:solidFill>
                <a:effectLst/>
              </a:rPr>
              <a:t>Share relevant industry news and updates: Keep your audience informed about the latest trends, innovations, and events in the welding industry.</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
        <p:nvSpPr>
          <p:cNvPr id="3" name="Date Placeholder 2">
            <a:extLst>
              <a:ext uri="{FF2B5EF4-FFF2-40B4-BE49-F238E27FC236}">
                <a16:creationId xmlns:a16="http://schemas.microsoft.com/office/drawing/2014/main" id="{90FC4973-E97B-1343-BE20-B2AC2D41853A}"/>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83842A51-58A6-884A-A253-B5D411B17E1B}"/>
              </a:ext>
            </a:extLst>
          </p:cNvPr>
          <p:cNvSpPr>
            <a:spLocks noGrp="1"/>
          </p:cNvSpPr>
          <p:nvPr>
            <p:ph type="sldNum" sz="quarter" idx="12"/>
          </p:nvPr>
        </p:nvSpPr>
        <p:spPr/>
        <p:txBody>
          <a:bodyPr/>
          <a:lstStyle/>
          <a:p>
            <a:fld id="{9C94B428-E32C-4223-9B2A-6F9533E7716C}" type="slidenum">
              <a:rPr lang="en-US" smtClean="0"/>
              <a:t>3</a:t>
            </a:fld>
            <a:endParaRPr lang="en-US"/>
          </a:p>
        </p:txBody>
      </p:sp>
      <p:sp>
        <p:nvSpPr>
          <p:cNvPr id="5" name="Text Placeholder 4">
            <a:extLst>
              <a:ext uri="{FF2B5EF4-FFF2-40B4-BE49-F238E27FC236}">
                <a16:creationId xmlns:a16="http://schemas.microsoft.com/office/drawing/2014/main" id="{B502494E-F893-A246-93C5-AFEF83078560}"/>
              </a:ext>
            </a:extLst>
          </p:cNvPr>
          <p:cNvSpPr>
            <a:spLocks noGrp="1"/>
          </p:cNvSpPr>
          <p:nvPr>
            <p:ph type="body" idx="13"/>
          </p:nvPr>
        </p:nvSpPr>
        <p:spPr/>
        <p:txBody>
          <a:bodyPr/>
          <a:lstStyle/>
          <a:p>
            <a:r>
              <a:rPr lang="en-US" dirty="0">
                <a:latin typeface="Arial"/>
                <a:cs typeface="Arial"/>
              </a:rPr>
              <a:t>Social Media Best Practices</a:t>
            </a:r>
          </a:p>
        </p:txBody>
      </p:sp>
      <p:pic>
        <p:nvPicPr>
          <p:cNvPr id="6" name="Picture 6" descr="Icon&#10;&#10;Description automatically generated">
            <a:extLst>
              <a:ext uri="{FF2B5EF4-FFF2-40B4-BE49-F238E27FC236}">
                <a16:creationId xmlns:a16="http://schemas.microsoft.com/office/drawing/2014/main" id="{9332163F-FF9E-6C6B-3F80-82094F5CA806}"/>
              </a:ext>
            </a:extLst>
          </p:cNvPr>
          <p:cNvPicPr>
            <a:picLocks noChangeAspect="1"/>
          </p:cNvPicPr>
          <p:nvPr/>
        </p:nvPicPr>
        <p:blipFill>
          <a:blip r:embed="rId4"/>
          <a:stretch>
            <a:fillRect/>
          </a:stretch>
        </p:blipFill>
        <p:spPr>
          <a:xfrm>
            <a:off x="769808" y="4903734"/>
            <a:ext cx="958632" cy="958632"/>
          </a:xfrm>
          <a:prstGeom prst="rect">
            <a:avLst/>
          </a:prstGeom>
        </p:spPr>
      </p:pic>
      <p:pic>
        <p:nvPicPr>
          <p:cNvPr id="8" name="Picture 8" descr="Logo, icon&#10;&#10;Description automatically generated">
            <a:extLst>
              <a:ext uri="{FF2B5EF4-FFF2-40B4-BE49-F238E27FC236}">
                <a16:creationId xmlns:a16="http://schemas.microsoft.com/office/drawing/2014/main" id="{1EDC1672-8E89-C306-1782-0AD59209F77D}"/>
              </a:ext>
            </a:extLst>
          </p:cNvPr>
          <p:cNvPicPr>
            <a:picLocks noChangeAspect="1"/>
          </p:cNvPicPr>
          <p:nvPr/>
        </p:nvPicPr>
        <p:blipFill>
          <a:blip r:embed="rId5"/>
          <a:stretch>
            <a:fillRect/>
          </a:stretch>
        </p:blipFill>
        <p:spPr>
          <a:xfrm>
            <a:off x="2559176" y="4894733"/>
            <a:ext cx="958633" cy="958633"/>
          </a:xfrm>
          <a:prstGeom prst="rect">
            <a:avLst/>
          </a:prstGeom>
        </p:spPr>
      </p:pic>
      <p:pic>
        <p:nvPicPr>
          <p:cNvPr id="9" name="Picture 9" descr="Logo&#10;&#10;Description automatically generated">
            <a:extLst>
              <a:ext uri="{FF2B5EF4-FFF2-40B4-BE49-F238E27FC236}">
                <a16:creationId xmlns:a16="http://schemas.microsoft.com/office/drawing/2014/main" id="{D67C94BF-338E-2A34-58FD-11810F6C8A3A}"/>
              </a:ext>
            </a:extLst>
          </p:cNvPr>
          <p:cNvPicPr>
            <a:picLocks noChangeAspect="1"/>
          </p:cNvPicPr>
          <p:nvPr/>
        </p:nvPicPr>
        <p:blipFill>
          <a:blip r:embed="rId6"/>
          <a:stretch>
            <a:fillRect/>
          </a:stretch>
        </p:blipFill>
        <p:spPr>
          <a:xfrm>
            <a:off x="4342365" y="4902616"/>
            <a:ext cx="958632" cy="959750"/>
          </a:xfrm>
          <a:prstGeom prst="rect">
            <a:avLst/>
          </a:prstGeom>
        </p:spPr>
      </p:pic>
      <p:pic>
        <p:nvPicPr>
          <p:cNvPr id="10" name="Picture 10" descr="Logo, icon&#10;&#10;Description automatically generated">
            <a:extLst>
              <a:ext uri="{FF2B5EF4-FFF2-40B4-BE49-F238E27FC236}">
                <a16:creationId xmlns:a16="http://schemas.microsoft.com/office/drawing/2014/main" id="{A5A06F84-87BF-C06F-F752-34A177916A46}"/>
              </a:ext>
            </a:extLst>
          </p:cNvPr>
          <p:cNvPicPr>
            <a:picLocks noChangeAspect="1"/>
          </p:cNvPicPr>
          <p:nvPr/>
        </p:nvPicPr>
        <p:blipFill>
          <a:blip r:embed="rId7"/>
          <a:stretch>
            <a:fillRect/>
          </a:stretch>
        </p:blipFill>
        <p:spPr>
          <a:xfrm>
            <a:off x="6114214" y="4791575"/>
            <a:ext cx="1412859" cy="1393053"/>
          </a:xfrm>
          <a:prstGeom prst="rect">
            <a:avLst/>
          </a:prstGeom>
        </p:spPr>
      </p:pic>
      <p:pic>
        <p:nvPicPr>
          <p:cNvPr id="37" name="Video 36">
            <a:hlinkClick r:id="" action="ppaction://media"/>
            <a:extLst>
              <a:ext uri="{FF2B5EF4-FFF2-40B4-BE49-F238E27FC236}">
                <a16:creationId xmlns:a16="http://schemas.microsoft.com/office/drawing/2014/main" id="{8127AB40-164D-7313-AB13-4F4FFE7726D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90403312"/>
      </p:ext>
    </p:extLst>
  </p:cSld>
  <p:clrMapOvr>
    <a:masterClrMapping/>
  </p:clrMapOvr>
  <mc:AlternateContent xmlns:mc="http://schemas.openxmlformats.org/markup-compatibility/2006" xmlns:p14="http://schemas.microsoft.com/office/powerpoint/2010/main">
    <mc:Choice Requires="p14">
      <p:transition spd="slow" p14:dur="2000" advTm="123282"/>
    </mc:Choice>
    <mc:Fallback xmlns="">
      <p:transition spd="slow" advTm="1232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7"/>
                </p:tgtEl>
              </p:cMediaNode>
            </p:video>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7"/>
                                        </p:tgtEl>
                                      </p:cBhvr>
                                    </p:cmd>
                                  </p:childTnLst>
                                </p:cTn>
                              </p:par>
                            </p:childTnLst>
                          </p:cTn>
                        </p:par>
                      </p:childTnLst>
                    </p:cTn>
                  </p:par>
                </p:childTnLst>
              </p:cTn>
              <p:nextCondLst>
                <p:cond evt="onClick" delay="0">
                  <p:tgtEl>
                    <p:spTgt spid="3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2A6AE0-95C7-BA4C-983A-17F804903317}"/>
              </a:ext>
            </a:extLst>
          </p:cNvPr>
          <p:cNvSpPr>
            <a:spLocks noGrp="1"/>
          </p:cNvSpPr>
          <p:nvPr>
            <p:ph idx="1"/>
          </p:nvPr>
        </p:nvSpPr>
        <p:spPr>
          <a:xfrm>
            <a:off x="800100" y="1283147"/>
            <a:ext cx="7543800" cy="4579219"/>
          </a:xfrm>
        </p:spPr>
        <p:txBody>
          <a:bodyPr vert="horz" lIns="91440" tIns="45720" rIns="91440" bIns="45720" rtlCol="0" anchor="t">
            <a:normAutofit/>
          </a:bodyPr>
          <a:lstStyle/>
          <a:p>
            <a:pPr marL="0" indent="0">
              <a:buNone/>
            </a:pPr>
            <a:r>
              <a:rPr lang="en-US" sz="1600" dirty="0">
                <a:latin typeface="Arial"/>
                <a:cs typeface="Arial"/>
              </a:rPr>
              <a:t>6. Know Your Audience: Understand who you want to reach and engage with on social media and tailor your content to suit their interests and needs. </a:t>
            </a:r>
          </a:p>
          <a:p>
            <a:pPr marL="0" indent="0">
              <a:buNone/>
            </a:pPr>
            <a:r>
              <a:rPr lang="en-US" sz="1600" dirty="0">
                <a:latin typeface="Arial"/>
                <a:cs typeface="Arial"/>
              </a:rPr>
              <a:t>7. Keep post captions short and clear: Craft concise and compelling captions that convey your message effectively and are more likely to capture the attention of your audience as they scroll through their feeds.</a:t>
            </a:r>
          </a:p>
          <a:p>
            <a:pPr marL="0" indent="0">
              <a:buNone/>
            </a:pPr>
            <a:r>
              <a:rPr lang="en-US" sz="1600" dirty="0">
                <a:latin typeface="Arial"/>
                <a:cs typeface="Arial"/>
              </a:rPr>
              <a:t>8. Tell a story: Engage your audience by using storytelling techniques, making your posts more relatable and memorable.</a:t>
            </a:r>
          </a:p>
          <a:p>
            <a:pPr marL="0" indent="0">
              <a:buNone/>
            </a:pPr>
            <a:r>
              <a:rPr lang="en-US" sz="1600" dirty="0">
                <a:latin typeface="Arial"/>
                <a:cs typeface="Arial"/>
              </a:rPr>
              <a:t>9. Tag other accounts:  Increase your reach and engagement by tagging relevant accounts, such as industry influencers or partner organizations. Engage with your followers by responding to comments, asking questions, and initiating conversations.</a:t>
            </a:r>
          </a:p>
          <a:p>
            <a:pPr marL="0" indent="0">
              <a:buNone/>
            </a:pPr>
            <a:r>
              <a:rPr lang="en-US" sz="1600" dirty="0">
                <a:latin typeface="Arial"/>
                <a:cs typeface="Arial"/>
              </a:rPr>
              <a:t>10. Follow along with AWS social media, tag AWS and reshare relevant posts.</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
        <p:nvSpPr>
          <p:cNvPr id="3" name="Date Placeholder 2">
            <a:extLst>
              <a:ext uri="{FF2B5EF4-FFF2-40B4-BE49-F238E27FC236}">
                <a16:creationId xmlns:a16="http://schemas.microsoft.com/office/drawing/2014/main" id="{90FC4973-E97B-1343-BE20-B2AC2D41853A}"/>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83842A51-58A6-884A-A253-B5D411B17E1B}"/>
              </a:ext>
            </a:extLst>
          </p:cNvPr>
          <p:cNvSpPr>
            <a:spLocks noGrp="1"/>
          </p:cNvSpPr>
          <p:nvPr>
            <p:ph type="sldNum" sz="quarter" idx="12"/>
          </p:nvPr>
        </p:nvSpPr>
        <p:spPr/>
        <p:txBody>
          <a:bodyPr/>
          <a:lstStyle/>
          <a:p>
            <a:fld id="{9C94B428-E32C-4223-9B2A-6F9533E7716C}" type="slidenum">
              <a:rPr lang="en-US" smtClean="0"/>
              <a:t>4</a:t>
            </a:fld>
            <a:endParaRPr lang="en-US"/>
          </a:p>
        </p:txBody>
      </p:sp>
      <p:sp>
        <p:nvSpPr>
          <p:cNvPr id="5" name="Text Placeholder 4">
            <a:extLst>
              <a:ext uri="{FF2B5EF4-FFF2-40B4-BE49-F238E27FC236}">
                <a16:creationId xmlns:a16="http://schemas.microsoft.com/office/drawing/2014/main" id="{B502494E-F893-A246-93C5-AFEF83078560}"/>
              </a:ext>
            </a:extLst>
          </p:cNvPr>
          <p:cNvSpPr>
            <a:spLocks noGrp="1"/>
          </p:cNvSpPr>
          <p:nvPr>
            <p:ph type="body" idx="13"/>
          </p:nvPr>
        </p:nvSpPr>
        <p:spPr/>
        <p:txBody>
          <a:bodyPr/>
          <a:lstStyle/>
          <a:p>
            <a:r>
              <a:rPr lang="en-US" dirty="0">
                <a:latin typeface="Arial"/>
                <a:cs typeface="Arial"/>
              </a:rPr>
              <a:t>Social Media Best Practices</a:t>
            </a:r>
          </a:p>
        </p:txBody>
      </p:sp>
      <p:pic>
        <p:nvPicPr>
          <p:cNvPr id="6" name="Picture 6" descr="Icon&#10;&#10;Description automatically generated">
            <a:extLst>
              <a:ext uri="{FF2B5EF4-FFF2-40B4-BE49-F238E27FC236}">
                <a16:creationId xmlns:a16="http://schemas.microsoft.com/office/drawing/2014/main" id="{9332163F-FF9E-6C6B-3F80-82094F5CA806}"/>
              </a:ext>
            </a:extLst>
          </p:cNvPr>
          <p:cNvPicPr>
            <a:picLocks noChangeAspect="1"/>
          </p:cNvPicPr>
          <p:nvPr/>
        </p:nvPicPr>
        <p:blipFill>
          <a:blip r:embed="rId4"/>
          <a:stretch>
            <a:fillRect/>
          </a:stretch>
        </p:blipFill>
        <p:spPr>
          <a:xfrm>
            <a:off x="769808" y="4903734"/>
            <a:ext cx="958632" cy="958632"/>
          </a:xfrm>
          <a:prstGeom prst="rect">
            <a:avLst/>
          </a:prstGeom>
        </p:spPr>
      </p:pic>
      <p:pic>
        <p:nvPicPr>
          <p:cNvPr id="8" name="Picture 8" descr="Logo, icon&#10;&#10;Description automatically generated">
            <a:extLst>
              <a:ext uri="{FF2B5EF4-FFF2-40B4-BE49-F238E27FC236}">
                <a16:creationId xmlns:a16="http://schemas.microsoft.com/office/drawing/2014/main" id="{1EDC1672-8E89-C306-1782-0AD59209F77D}"/>
              </a:ext>
            </a:extLst>
          </p:cNvPr>
          <p:cNvPicPr>
            <a:picLocks noChangeAspect="1"/>
          </p:cNvPicPr>
          <p:nvPr/>
        </p:nvPicPr>
        <p:blipFill>
          <a:blip r:embed="rId5"/>
          <a:stretch>
            <a:fillRect/>
          </a:stretch>
        </p:blipFill>
        <p:spPr>
          <a:xfrm>
            <a:off x="2559176" y="4894733"/>
            <a:ext cx="958633" cy="958633"/>
          </a:xfrm>
          <a:prstGeom prst="rect">
            <a:avLst/>
          </a:prstGeom>
        </p:spPr>
      </p:pic>
      <p:pic>
        <p:nvPicPr>
          <p:cNvPr id="9" name="Picture 9" descr="Logo&#10;&#10;Description automatically generated">
            <a:extLst>
              <a:ext uri="{FF2B5EF4-FFF2-40B4-BE49-F238E27FC236}">
                <a16:creationId xmlns:a16="http://schemas.microsoft.com/office/drawing/2014/main" id="{D67C94BF-338E-2A34-58FD-11810F6C8A3A}"/>
              </a:ext>
            </a:extLst>
          </p:cNvPr>
          <p:cNvPicPr>
            <a:picLocks noChangeAspect="1"/>
          </p:cNvPicPr>
          <p:nvPr/>
        </p:nvPicPr>
        <p:blipFill>
          <a:blip r:embed="rId6"/>
          <a:stretch>
            <a:fillRect/>
          </a:stretch>
        </p:blipFill>
        <p:spPr>
          <a:xfrm>
            <a:off x="4342365" y="4902616"/>
            <a:ext cx="958632" cy="959750"/>
          </a:xfrm>
          <a:prstGeom prst="rect">
            <a:avLst/>
          </a:prstGeom>
        </p:spPr>
      </p:pic>
      <p:pic>
        <p:nvPicPr>
          <p:cNvPr id="10" name="Picture 10" descr="Logo, icon&#10;&#10;Description automatically generated">
            <a:extLst>
              <a:ext uri="{FF2B5EF4-FFF2-40B4-BE49-F238E27FC236}">
                <a16:creationId xmlns:a16="http://schemas.microsoft.com/office/drawing/2014/main" id="{A5A06F84-87BF-C06F-F752-34A177916A46}"/>
              </a:ext>
            </a:extLst>
          </p:cNvPr>
          <p:cNvPicPr>
            <a:picLocks noChangeAspect="1"/>
          </p:cNvPicPr>
          <p:nvPr/>
        </p:nvPicPr>
        <p:blipFill>
          <a:blip r:embed="rId7"/>
          <a:stretch>
            <a:fillRect/>
          </a:stretch>
        </p:blipFill>
        <p:spPr>
          <a:xfrm>
            <a:off x="6114214" y="4791575"/>
            <a:ext cx="1412859" cy="1393053"/>
          </a:xfrm>
          <a:prstGeom prst="rect">
            <a:avLst/>
          </a:prstGeom>
        </p:spPr>
      </p:pic>
      <p:pic>
        <p:nvPicPr>
          <p:cNvPr id="17" name="Video 16">
            <a:hlinkClick r:id="" action="ppaction://media"/>
            <a:extLst>
              <a:ext uri="{FF2B5EF4-FFF2-40B4-BE49-F238E27FC236}">
                <a16:creationId xmlns:a16="http://schemas.microsoft.com/office/drawing/2014/main" id="{62FAED12-0D26-BCF5-9A76-3AD635DE594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312689683"/>
      </p:ext>
    </p:extLst>
  </p:cSld>
  <p:clrMapOvr>
    <a:masterClrMapping/>
  </p:clrMapOvr>
  <mc:AlternateContent xmlns:mc="http://schemas.openxmlformats.org/markup-compatibility/2006" xmlns:p14="http://schemas.microsoft.com/office/powerpoint/2010/main">
    <mc:Choice Requires="p14">
      <p:transition spd="slow" p14:dur="2000" advTm="90539"/>
    </mc:Choice>
    <mc:Fallback xmlns="">
      <p:transition spd="slow" advTm="905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565D8D-A801-8781-780A-904B579EC616}"/>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688D19C3-25F8-4A9E-51E5-55163A52823D}"/>
              </a:ext>
            </a:extLst>
          </p:cNvPr>
          <p:cNvSpPr>
            <a:spLocks noGrp="1"/>
          </p:cNvSpPr>
          <p:nvPr>
            <p:ph type="sldNum" sz="quarter" idx="12"/>
          </p:nvPr>
        </p:nvSpPr>
        <p:spPr/>
        <p:txBody>
          <a:bodyPr/>
          <a:lstStyle/>
          <a:p>
            <a:fld id="{9C94B428-E32C-4223-9B2A-6F9533E7716C}" type="slidenum">
              <a:rPr lang="en-US" smtClean="0"/>
              <a:t>5</a:t>
            </a:fld>
            <a:endParaRPr lang="en-US"/>
          </a:p>
        </p:txBody>
      </p:sp>
      <p:sp>
        <p:nvSpPr>
          <p:cNvPr id="5" name="Text Placeholder 4">
            <a:extLst>
              <a:ext uri="{FF2B5EF4-FFF2-40B4-BE49-F238E27FC236}">
                <a16:creationId xmlns:a16="http://schemas.microsoft.com/office/drawing/2014/main" id="{A9BDF569-D76D-FCEB-1EB7-43DC04163C06}"/>
              </a:ext>
            </a:extLst>
          </p:cNvPr>
          <p:cNvSpPr>
            <a:spLocks noGrp="1"/>
          </p:cNvSpPr>
          <p:nvPr>
            <p:ph type="body" idx="13"/>
          </p:nvPr>
        </p:nvSpPr>
        <p:spPr/>
        <p:txBody>
          <a:bodyPr/>
          <a:lstStyle/>
          <a:p>
            <a:r>
              <a:rPr lang="en-US" dirty="0">
                <a:latin typeface="Arial"/>
                <a:cs typeface="Arial"/>
              </a:rPr>
              <a:t>Instagram - Feed</a:t>
            </a:r>
            <a:endParaRPr lang="en-US" dirty="0"/>
          </a:p>
        </p:txBody>
      </p:sp>
      <p:sp>
        <p:nvSpPr>
          <p:cNvPr id="7" name="TextBox 6">
            <a:extLst>
              <a:ext uri="{FF2B5EF4-FFF2-40B4-BE49-F238E27FC236}">
                <a16:creationId xmlns:a16="http://schemas.microsoft.com/office/drawing/2014/main" id="{E12B6595-B857-19EB-8BC2-1BEC62D181F0}"/>
              </a:ext>
            </a:extLst>
          </p:cNvPr>
          <p:cNvSpPr txBox="1"/>
          <p:nvPr/>
        </p:nvSpPr>
        <p:spPr>
          <a:xfrm>
            <a:off x="3991154" y="1072551"/>
            <a:ext cx="4662359"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Focus on high-quality visuals: Instagram is a visual platform, so share high-resolution images and videos that will convey your message.</a:t>
            </a:r>
          </a:p>
          <a:p>
            <a:pPr algn="l"/>
            <a:endParaRPr lang="en-US" sz="1600" b="0" i="0" dirty="0">
              <a:solidFill>
                <a:srgbClr val="374151"/>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Use relevant hashtags: use industry-related hashtags to increase the discoverability of your posts and reach a wider audience.</a:t>
            </a:r>
          </a:p>
          <a:p>
            <a:endParaRPr lang="en-US" sz="1600" b="0" i="0" dirty="0">
              <a:solidFill>
                <a:srgbClr val="374151"/>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Collaborate: Identify influential figures or welding enthusiasts on Instagram and collaborate with them to promote your district's initiatives or events.</a:t>
            </a:r>
          </a:p>
          <a:p>
            <a:pPr marL="285750" indent="-285750">
              <a:buFont typeface="Arial" panose="020B0604020202020204" pitchFamily="34" charset="0"/>
              <a:buChar char="•"/>
            </a:pPr>
            <a:endParaRPr lang="en-US" sz="1600" b="0" i="0" dirty="0">
              <a:solidFill>
                <a:srgbClr val="37415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Run Instagram contests or giveaways. Engage your audience by organizing contests or giveaways that require participation.</a:t>
            </a:r>
          </a:p>
          <a:p>
            <a:pPr marL="285750" indent="-285750" algn="l">
              <a:buFont typeface="Arial" panose="020B0604020202020204" pitchFamily="34" charset="0"/>
              <a:buChar char="•"/>
            </a:pPr>
            <a:endParaRPr lang="en-US" sz="1600" b="0" i="0" dirty="0">
              <a:solidFill>
                <a:srgbClr val="374151"/>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Utilize Instagram Live to broadcast live demonstrations, section meetings, interviews, or behind-the-scenes content to engage your audience in real time.</a:t>
            </a:r>
          </a:p>
          <a:p>
            <a:pPr marL="285750" indent="-285750" algn="l">
              <a:buFont typeface="Arial" panose="020B0604020202020204" pitchFamily="34" charset="0"/>
              <a:buChar char="•"/>
            </a:pPr>
            <a:endParaRPr lang="en-US" sz="1600" b="0" i="0" dirty="0">
              <a:solidFill>
                <a:srgbClr val="374151"/>
              </a:solidFill>
              <a:effectLst/>
              <a:latin typeface="Arial" panose="020B0604020202020204" pitchFamily="34" charset="0"/>
              <a:cs typeface="Arial" panose="020B0604020202020204" pitchFamily="34" charset="0"/>
            </a:endParaRPr>
          </a:p>
        </p:txBody>
      </p:sp>
      <p:pic>
        <p:nvPicPr>
          <p:cNvPr id="2" name="Picture 7" descr="Graphical user interface&#10;&#10;Description automatically generated">
            <a:extLst>
              <a:ext uri="{FF2B5EF4-FFF2-40B4-BE49-F238E27FC236}">
                <a16:creationId xmlns:a16="http://schemas.microsoft.com/office/drawing/2014/main" id="{22149E2B-158C-CA61-6614-891F1A59813E}"/>
              </a:ext>
            </a:extLst>
          </p:cNvPr>
          <p:cNvPicPr>
            <a:picLocks noChangeAspect="1"/>
          </p:cNvPicPr>
          <p:nvPr/>
        </p:nvPicPr>
        <p:blipFill rotWithShape="1">
          <a:blip r:embed="rId4"/>
          <a:srcRect t="3369"/>
          <a:stretch/>
        </p:blipFill>
        <p:spPr>
          <a:xfrm>
            <a:off x="490487" y="1072551"/>
            <a:ext cx="3260348" cy="5462764"/>
          </a:xfrm>
          <a:prstGeom prst="rect">
            <a:avLst/>
          </a:prstGeom>
        </p:spPr>
      </p:pic>
      <p:pic>
        <p:nvPicPr>
          <p:cNvPr id="9" name="Picture 6" descr="Icon&#10;&#10;Description automatically generated">
            <a:extLst>
              <a:ext uri="{FF2B5EF4-FFF2-40B4-BE49-F238E27FC236}">
                <a16:creationId xmlns:a16="http://schemas.microsoft.com/office/drawing/2014/main" id="{F22ACB29-5F61-83A3-92C5-ED2F6C082589}"/>
              </a:ext>
            </a:extLst>
          </p:cNvPr>
          <p:cNvPicPr>
            <a:picLocks noChangeAspect="1"/>
          </p:cNvPicPr>
          <p:nvPr/>
        </p:nvPicPr>
        <p:blipFill>
          <a:blip r:embed="rId5"/>
          <a:stretch>
            <a:fillRect/>
          </a:stretch>
        </p:blipFill>
        <p:spPr>
          <a:xfrm>
            <a:off x="8181373" y="391728"/>
            <a:ext cx="667953" cy="667953"/>
          </a:xfrm>
          <a:prstGeom prst="rect">
            <a:avLst/>
          </a:prstGeom>
        </p:spPr>
      </p:pic>
      <p:pic>
        <p:nvPicPr>
          <p:cNvPr id="18" name="Video 17">
            <a:hlinkClick r:id="" action="ppaction://media"/>
            <a:extLst>
              <a:ext uri="{FF2B5EF4-FFF2-40B4-BE49-F238E27FC236}">
                <a16:creationId xmlns:a16="http://schemas.microsoft.com/office/drawing/2014/main" id="{BDBC05CF-8D4F-2BF9-8FCB-86D7996C749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95714230"/>
      </p:ext>
    </p:extLst>
  </p:cSld>
  <p:clrMapOvr>
    <a:masterClrMapping/>
  </p:clrMapOvr>
  <mc:AlternateContent xmlns:mc="http://schemas.openxmlformats.org/markup-compatibility/2006" xmlns:p14="http://schemas.microsoft.com/office/powerpoint/2010/main">
    <mc:Choice Requires="p14">
      <p:transition spd="slow" p14:dur="2000" advTm="87945"/>
    </mc:Choice>
    <mc:Fallback xmlns="">
      <p:transition spd="slow" advTm="87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565D8D-A801-8781-780A-904B579EC616}"/>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688D19C3-25F8-4A9E-51E5-55163A52823D}"/>
              </a:ext>
            </a:extLst>
          </p:cNvPr>
          <p:cNvSpPr>
            <a:spLocks noGrp="1"/>
          </p:cNvSpPr>
          <p:nvPr>
            <p:ph type="sldNum" sz="quarter" idx="12"/>
          </p:nvPr>
        </p:nvSpPr>
        <p:spPr/>
        <p:txBody>
          <a:bodyPr/>
          <a:lstStyle/>
          <a:p>
            <a:fld id="{9C94B428-E32C-4223-9B2A-6F9533E7716C}" type="slidenum">
              <a:rPr lang="en-US" smtClean="0"/>
              <a:t>6</a:t>
            </a:fld>
            <a:endParaRPr lang="en-US"/>
          </a:p>
        </p:txBody>
      </p:sp>
      <p:sp>
        <p:nvSpPr>
          <p:cNvPr id="5" name="Text Placeholder 4">
            <a:extLst>
              <a:ext uri="{FF2B5EF4-FFF2-40B4-BE49-F238E27FC236}">
                <a16:creationId xmlns:a16="http://schemas.microsoft.com/office/drawing/2014/main" id="{A9BDF569-D76D-FCEB-1EB7-43DC04163C06}"/>
              </a:ext>
            </a:extLst>
          </p:cNvPr>
          <p:cNvSpPr>
            <a:spLocks noGrp="1"/>
          </p:cNvSpPr>
          <p:nvPr>
            <p:ph type="body" idx="13"/>
          </p:nvPr>
        </p:nvSpPr>
        <p:spPr/>
        <p:txBody>
          <a:bodyPr/>
          <a:lstStyle/>
          <a:p>
            <a:r>
              <a:rPr lang="en-US" dirty="0">
                <a:latin typeface="Arial"/>
                <a:cs typeface="Arial"/>
              </a:rPr>
              <a:t>Instagram - Stories</a:t>
            </a:r>
            <a:endParaRPr lang="en-US" dirty="0"/>
          </a:p>
        </p:txBody>
      </p:sp>
      <p:sp>
        <p:nvSpPr>
          <p:cNvPr id="7" name="TextBox 6">
            <a:extLst>
              <a:ext uri="{FF2B5EF4-FFF2-40B4-BE49-F238E27FC236}">
                <a16:creationId xmlns:a16="http://schemas.microsoft.com/office/drawing/2014/main" id="{E12B6595-B857-19EB-8BC2-1BEC62D181F0}"/>
              </a:ext>
            </a:extLst>
          </p:cNvPr>
          <p:cNvSpPr txBox="1"/>
          <p:nvPr/>
        </p:nvSpPr>
        <p:spPr>
          <a:xfrm>
            <a:off x="3991155" y="1072551"/>
            <a:ext cx="2743200"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Leverage Instagram Stories: Utilize the Stories feature to share behind-the-scenes content, tutorials, event highlights, and interactive polls to engage your </a:t>
            </a:r>
            <a:r>
              <a:rPr lang="en-US" sz="1600" b="0" i="0" dirty="0">
                <a:solidFill>
                  <a:srgbClr val="374151"/>
                </a:solidFill>
                <a:effectLst/>
                <a:latin typeface="Arial" panose="020B0604020202020204" pitchFamily="34" charset="0"/>
                <a:cs typeface="Arial" panose="020B0604020202020204" pitchFamily="34" charset="0"/>
              </a:rPr>
              <a:t>followers.</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“Stories" appear for only 24 hours.</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 Explore stickers (at right) including location targeting to target an audience in a specific location.</a:t>
            </a:r>
          </a:p>
        </p:txBody>
      </p:sp>
      <p:pic>
        <p:nvPicPr>
          <p:cNvPr id="9" name="Picture 6" descr="Icon&#10;&#10;Description automatically generated">
            <a:extLst>
              <a:ext uri="{FF2B5EF4-FFF2-40B4-BE49-F238E27FC236}">
                <a16:creationId xmlns:a16="http://schemas.microsoft.com/office/drawing/2014/main" id="{F22ACB29-5F61-83A3-92C5-ED2F6C082589}"/>
              </a:ext>
            </a:extLst>
          </p:cNvPr>
          <p:cNvPicPr>
            <a:picLocks noChangeAspect="1"/>
          </p:cNvPicPr>
          <p:nvPr/>
        </p:nvPicPr>
        <p:blipFill>
          <a:blip r:embed="rId4"/>
          <a:stretch>
            <a:fillRect/>
          </a:stretch>
        </p:blipFill>
        <p:spPr>
          <a:xfrm>
            <a:off x="7984893" y="354538"/>
            <a:ext cx="718013" cy="718013"/>
          </a:xfrm>
          <a:prstGeom prst="rect">
            <a:avLst/>
          </a:prstGeom>
        </p:spPr>
      </p:pic>
      <p:pic>
        <p:nvPicPr>
          <p:cNvPr id="6" name="Picture 7" descr="A picture containing text, person&#10;&#10;Description automatically generated">
            <a:extLst>
              <a:ext uri="{FF2B5EF4-FFF2-40B4-BE49-F238E27FC236}">
                <a16:creationId xmlns:a16="http://schemas.microsoft.com/office/drawing/2014/main" id="{D28E0B62-145E-7AA5-6F70-EDDE3291C130}"/>
              </a:ext>
            </a:extLst>
          </p:cNvPr>
          <p:cNvPicPr>
            <a:picLocks noChangeAspect="1"/>
          </p:cNvPicPr>
          <p:nvPr/>
        </p:nvPicPr>
        <p:blipFill>
          <a:blip r:embed="rId5"/>
          <a:stretch>
            <a:fillRect/>
          </a:stretch>
        </p:blipFill>
        <p:spPr>
          <a:xfrm>
            <a:off x="407344" y="1290600"/>
            <a:ext cx="2299312" cy="4114800"/>
          </a:xfrm>
          <a:prstGeom prst="rect">
            <a:avLst/>
          </a:prstGeom>
        </p:spPr>
      </p:pic>
      <p:pic>
        <p:nvPicPr>
          <p:cNvPr id="8" name="Picture 9">
            <a:extLst>
              <a:ext uri="{FF2B5EF4-FFF2-40B4-BE49-F238E27FC236}">
                <a16:creationId xmlns:a16="http://schemas.microsoft.com/office/drawing/2014/main" id="{52FECC4F-6F7A-C040-EAB5-0D73781D174D}"/>
              </a:ext>
            </a:extLst>
          </p:cNvPr>
          <p:cNvPicPr>
            <a:picLocks noChangeAspect="1"/>
          </p:cNvPicPr>
          <p:nvPr/>
        </p:nvPicPr>
        <p:blipFill>
          <a:blip r:embed="rId6"/>
          <a:stretch>
            <a:fillRect/>
          </a:stretch>
        </p:blipFill>
        <p:spPr>
          <a:xfrm>
            <a:off x="1532320" y="2505600"/>
            <a:ext cx="2353360" cy="4114800"/>
          </a:xfrm>
          <a:prstGeom prst="rect">
            <a:avLst/>
          </a:prstGeom>
        </p:spPr>
      </p:pic>
      <p:pic>
        <p:nvPicPr>
          <p:cNvPr id="10" name="Picture 10" descr="A picture containing diagram&#10;&#10;Description automatically generated">
            <a:extLst>
              <a:ext uri="{FF2B5EF4-FFF2-40B4-BE49-F238E27FC236}">
                <a16:creationId xmlns:a16="http://schemas.microsoft.com/office/drawing/2014/main" id="{068F6489-E9EC-9474-7066-F2B6980F5F37}"/>
              </a:ext>
            </a:extLst>
          </p:cNvPr>
          <p:cNvPicPr>
            <a:picLocks noChangeAspect="1"/>
          </p:cNvPicPr>
          <p:nvPr/>
        </p:nvPicPr>
        <p:blipFill>
          <a:blip r:embed="rId7"/>
          <a:stretch>
            <a:fillRect/>
          </a:stretch>
        </p:blipFill>
        <p:spPr>
          <a:xfrm>
            <a:off x="6784702" y="1290600"/>
            <a:ext cx="1918204" cy="2873590"/>
          </a:xfrm>
          <a:prstGeom prst="rect">
            <a:avLst/>
          </a:prstGeom>
        </p:spPr>
      </p:pic>
      <p:sp>
        <p:nvSpPr>
          <p:cNvPr id="2" name="Rectangle 1">
            <a:extLst>
              <a:ext uri="{FF2B5EF4-FFF2-40B4-BE49-F238E27FC236}">
                <a16:creationId xmlns:a16="http://schemas.microsoft.com/office/drawing/2014/main" id="{115C175A-45F0-4755-B8D6-CB0B8678787F}"/>
              </a:ext>
            </a:extLst>
          </p:cNvPr>
          <p:cNvSpPr/>
          <p:nvPr/>
        </p:nvSpPr>
        <p:spPr>
          <a:xfrm>
            <a:off x="6784702" y="4190114"/>
            <a:ext cx="1918204" cy="2348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0B6022C-7988-620B-BC0E-13666B5928C8}"/>
              </a:ext>
            </a:extLst>
          </p:cNvPr>
          <p:cNvSpPr txBox="1"/>
          <p:nvPr/>
        </p:nvSpPr>
        <p:spPr>
          <a:xfrm>
            <a:off x="7004981" y="4210351"/>
            <a:ext cx="1510369" cy="2308324"/>
          </a:xfrm>
          <a:prstGeom prst="rect">
            <a:avLst/>
          </a:prstGeom>
          <a:noFill/>
        </p:spPr>
        <p:txBody>
          <a:bodyPr wrap="square" rtlCol="0">
            <a:spAutoFit/>
          </a:bodyPr>
          <a:lstStyle/>
          <a:p>
            <a:r>
              <a:rPr lang="en-US" dirty="0">
                <a:solidFill>
                  <a:schemeClr val="bg1"/>
                </a:solidFill>
              </a:rPr>
              <a:t>Tip: </a:t>
            </a:r>
          </a:p>
          <a:p>
            <a:r>
              <a:rPr lang="en-US" dirty="0">
                <a:solidFill>
                  <a:schemeClr val="bg1"/>
                </a:solidFill>
              </a:rPr>
              <a:t>Use the reminder tool in stories to remind your audience of upcoming events.</a:t>
            </a:r>
          </a:p>
        </p:txBody>
      </p:sp>
      <p:pic>
        <p:nvPicPr>
          <p:cNvPr id="20" name="Video 19">
            <a:hlinkClick r:id="" action="ppaction://media"/>
            <a:extLst>
              <a:ext uri="{FF2B5EF4-FFF2-40B4-BE49-F238E27FC236}">
                <a16:creationId xmlns:a16="http://schemas.microsoft.com/office/drawing/2014/main" id="{C9919DEF-9CA0-3C31-0652-1A14724BAA5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915332564"/>
      </p:ext>
    </p:extLst>
  </p:cSld>
  <p:clrMapOvr>
    <a:masterClrMapping/>
  </p:clrMapOvr>
  <mc:AlternateContent xmlns:mc="http://schemas.openxmlformats.org/markup-compatibility/2006" xmlns:p14="http://schemas.microsoft.com/office/powerpoint/2010/main">
    <mc:Choice Requires="p14">
      <p:transition spd="slow" p14:dur="2000" advTm="84134"/>
    </mc:Choice>
    <mc:Fallback xmlns="">
      <p:transition spd="slow" advTm="84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565D8D-A801-8781-780A-904B579EC616}"/>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688D19C3-25F8-4A9E-51E5-55163A52823D}"/>
              </a:ext>
            </a:extLst>
          </p:cNvPr>
          <p:cNvSpPr>
            <a:spLocks noGrp="1"/>
          </p:cNvSpPr>
          <p:nvPr>
            <p:ph type="sldNum" sz="quarter" idx="12"/>
          </p:nvPr>
        </p:nvSpPr>
        <p:spPr/>
        <p:txBody>
          <a:bodyPr/>
          <a:lstStyle/>
          <a:p>
            <a:fld id="{9C94B428-E32C-4223-9B2A-6F9533E7716C}" type="slidenum">
              <a:rPr lang="en-US" smtClean="0"/>
              <a:t>7</a:t>
            </a:fld>
            <a:endParaRPr lang="en-US"/>
          </a:p>
        </p:txBody>
      </p:sp>
      <p:sp>
        <p:nvSpPr>
          <p:cNvPr id="5" name="Text Placeholder 4">
            <a:extLst>
              <a:ext uri="{FF2B5EF4-FFF2-40B4-BE49-F238E27FC236}">
                <a16:creationId xmlns:a16="http://schemas.microsoft.com/office/drawing/2014/main" id="{A9BDF569-D76D-FCEB-1EB7-43DC04163C06}"/>
              </a:ext>
            </a:extLst>
          </p:cNvPr>
          <p:cNvSpPr>
            <a:spLocks noGrp="1"/>
          </p:cNvSpPr>
          <p:nvPr>
            <p:ph type="body" idx="13"/>
          </p:nvPr>
        </p:nvSpPr>
        <p:spPr/>
        <p:txBody>
          <a:bodyPr/>
          <a:lstStyle/>
          <a:p>
            <a:r>
              <a:rPr lang="en-US" dirty="0">
                <a:latin typeface="Arial"/>
                <a:cs typeface="Arial"/>
              </a:rPr>
              <a:t>Instagram - Reels</a:t>
            </a:r>
            <a:endParaRPr lang="en-US" dirty="0"/>
          </a:p>
        </p:txBody>
      </p:sp>
      <p:sp>
        <p:nvSpPr>
          <p:cNvPr id="7" name="TextBox 6">
            <a:extLst>
              <a:ext uri="{FF2B5EF4-FFF2-40B4-BE49-F238E27FC236}">
                <a16:creationId xmlns:a16="http://schemas.microsoft.com/office/drawing/2014/main" id="{E12B6595-B857-19EB-8BC2-1BEC62D181F0}"/>
              </a:ext>
            </a:extLst>
          </p:cNvPr>
          <p:cNvSpPr txBox="1"/>
          <p:nvPr/>
        </p:nvSpPr>
        <p:spPr>
          <a:xfrm>
            <a:off x="3991155" y="1072551"/>
            <a:ext cx="2743200"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Instagram Reels is the new video format for Instagram, for videos &lt; 90 seconds.</a:t>
            </a:r>
            <a:endParaRPr lang="en-US" sz="1600" b="0" i="0" dirty="0">
              <a:solidFill>
                <a:srgbClr val="374151"/>
              </a:solidFill>
              <a:effectLst/>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Reels should grab your attention and start with a hook.</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Use Background Music: Instagram provides a library of music and audio clips you can add to your Reels.</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Add Text and Captions: Since Reels are often watched without sound, include text overlays or captions to convey your message effectively.</a:t>
            </a:r>
          </a:p>
        </p:txBody>
      </p:sp>
      <p:pic>
        <p:nvPicPr>
          <p:cNvPr id="9" name="Picture 6" descr="Icon&#10;&#10;Description automatically generated">
            <a:extLst>
              <a:ext uri="{FF2B5EF4-FFF2-40B4-BE49-F238E27FC236}">
                <a16:creationId xmlns:a16="http://schemas.microsoft.com/office/drawing/2014/main" id="{F22ACB29-5F61-83A3-92C5-ED2F6C082589}"/>
              </a:ext>
            </a:extLst>
          </p:cNvPr>
          <p:cNvPicPr>
            <a:picLocks noChangeAspect="1"/>
          </p:cNvPicPr>
          <p:nvPr/>
        </p:nvPicPr>
        <p:blipFill>
          <a:blip r:embed="rId4"/>
          <a:stretch>
            <a:fillRect/>
          </a:stretch>
        </p:blipFill>
        <p:spPr>
          <a:xfrm>
            <a:off x="7984893" y="354538"/>
            <a:ext cx="718013" cy="718013"/>
          </a:xfrm>
          <a:prstGeom prst="rect">
            <a:avLst/>
          </a:prstGeom>
        </p:spPr>
      </p:pic>
      <p:pic>
        <p:nvPicPr>
          <p:cNvPr id="11" name="Picture 10">
            <a:extLst>
              <a:ext uri="{FF2B5EF4-FFF2-40B4-BE49-F238E27FC236}">
                <a16:creationId xmlns:a16="http://schemas.microsoft.com/office/drawing/2014/main" id="{59AC1F54-3149-AEDD-F21E-229ED02DDCFD}"/>
              </a:ext>
            </a:extLst>
          </p:cNvPr>
          <p:cNvPicPr>
            <a:picLocks noChangeAspect="1"/>
          </p:cNvPicPr>
          <p:nvPr/>
        </p:nvPicPr>
        <p:blipFill>
          <a:blip r:embed="rId5"/>
          <a:stretch>
            <a:fillRect/>
          </a:stretch>
        </p:blipFill>
        <p:spPr>
          <a:xfrm>
            <a:off x="800100" y="1290600"/>
            <a:ext cx="3036995" cy="2333301"/>
          </a:xfrm>
          <a:prstGeom prst="rect">
            <a:avLst/>
          </a:prstGeom>
        </p:spPr>
      </p:pic>
      <p:pic>
        <p:nvPicPr>
          <p:cNvPr id="15" name="Picture 14">
            <a:extLst>
              <a:ext uri="{FF2B5EF4-FFF2-40B4-BE49-F238E27FC236}">
                <a16:creationId xmlns:a16="http://schemas.microsoft.com/office/drawing/2014/main" id="{E3D26154-2951-17BD-BC62-7DE43E98301A}"/>
              </a:ext>
            </a:extLst>
          </p:cNvPr>
          <p:cNvPicPr>
            <a:picLocks noChangeAspect="1"/>
          </p:cNvPicPr>
          <p:nvPr/>
        </p:nvPicPr>
        <p:blipFill>
          <a:blip r:embed="rId6"/>
          <a:stretch>
            <a:fillRect/>
          </a:stretch>
        </p:blipFill>
        <p:spPr>
          <a:xfrm>
            <a:off x="800100" y="3623901"/>
            <a:ext cx="1580971" cy="2422455"/>
          </a:xfrm>
          <a:prstGeom prst="rect">
            <a:avLst/>
          </a:prstGeom>
        </p:spPr>
      </p:pic>
      <p:pic>
        <p:nvPicPr>
          <p:cNvPr id="19" name="Picture 18">
            <a:extLst>
              <a:ext uri="{FF2B5EF4-FFF2-40B4-BE49-F238E27FC236}">
                <a16:creationId xmlns:a16="http://schemas.microsoft.com/office/drawing/2014/main" id="{5185A68C-D86D-A8C5-703E-166E104CAEF2}"/>
              </a:ext>
            </a:extLst>
          </p:cNvPr>
          <p:cNvPicPr>
            <a:picLocks noChangeAspect="1"/>
          </p:cNvPicPr>
          <p:nvPr/>
        </p:nvPicPr>
        <p:blipFill rotWithShape="1">
          <a:blip r:embed="rId7"/>
          <a:srcRect r="47943"/>
          <a:stretch/>
        </p:blipFill>
        <p:spPr>
          <a:xfrm>
            <a:off x="2306470" y="3623901"/>
            <a:ext cx="1580972" cy="2463564"/>
          </a:xfrm>
          <a:prstGeom prst="rect">
            <a:avLst/>
          </a:prstGeom>
        </p:spPr>
      </p:pic>
      <p:sp>
        <p:nvSpPr>
          <p:cNvPr id="20" name="Rectangle 19">
            <a:extLst>
              <a:ext uri="{FF2B5EF4-FFF2-40B4-BE49-F238E27FC236}">
                <a16:creationId xmlns:a16="http://schemas.microsoft.com/office/drawing/2014/main" id="{F9F43372-0718-8484-67DB-B6FEDF5F47F1}"/>
              </a:ext>
            </a:extLst>
          </p:cNvPr>
          <p:cNvSpPr/>
          <p:nvPr/>
        </p:nvSpPr>
        <p:spPr>
          <a:xfrm>
            <a:off x="7058722" y="1984918"/>
            <a:ext cx="1773044" cy="3111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9EA4A5D-93C1-AE81-1CF9-DC1E6D13AD56}"/>
              </a:ext>
            </a:extLst>
          </p:cNvPr>
          <p:cNvSpPr txBox="1"/>
          <p:nvPr/>
        </p:nvSpPr>
        <p:spPr>
          <a:xfrm>
            <a:off x="7192537" y="2118732"/>
            <a:ext cx="1510369" cy="2862322"/>
          </a:xfrm>
          <a:prstGeom prst="rect">
            <a:avLst/>
          </a:prstGeom>
          <a:noFill/>
        </p:spPr>
        <p:txBody>
          <a:bodyPr wrap="square" rtlCol="0">
            <a:spAutoFit/>
          </a:bodyPr>
          <a:lstStyle/>
          <a:p>
            <a:r>
              <a:rPr lang="en-US" dirty="0">
                <a:solidFill>
                  <a:schemeClr val="bg1"/>
                </a:solidFill>
              </a:rPr>
              <a:t>Tip: </a:t>
            </a:r>
          </a:p>
          <a:p>
            <a:r>
              <a:rPr lang="en-US" dirty="0">
                <a:solidFill>
                  <a:schemeClr val="bg1"/>
                </a:solidFill>
              </a:rPr>
              <a:t>You can add captions to your video with the Reels editing tools but apps like </a:t>
            </a:r>
            <a:r>
              <a:rPr lang="en-US" dirty="0" err="1">
                <a:solidFill>
                  <a:schemeClr val="bg1"/>
                </a:solidFill>
              </a:rPr>
              <a:t>CapCut</a:t>
            </a:r>
            <a:r>
              <a:rPr lang="en-US" dirty="0">
                <a:solidFill>
                  <a:schemeClr val="bg1"/>
                </a:solidFill>
              </a:rPr>
              <a:t> are also very easy to use.</a:t>
            </a:r>
          </a:p>
        </p:txBody>
      </p:sp>
      <p:pic>
        <p:nvPicPr>
          <p:cNvPr id="31" name="Video 30">
            <a:hlinkClick r:id="" action="ppaction://media"/>
            <a:extLst>
              <a:ext uri="{FF2B5EF4-FFF2-40B4-BE49-F238E27FC236}">
                <a16:creationId xmlns:a16="http://schemas.microsoft.com/office/drawing/2014/main" id="{A4DEBC40-4143-9311-A39E-3A7D3B41C17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035684619"/>
      </p:ext>
    </p:extLst>
  </p:cSld>
  <p:clrMapOvr>
    <a:masterClrMapping/>
  </p:clrMapOvr>
  <mc:AlternateContent xmlns:mc="http://schemas.openxmlformats.org/markup-compatibility/2006" xmlns:p14="http://schemas.microsoft.com/office/powerpoint/2010/main">
    <mc:Choice Requires="p14">
      <p:transition spd="slow" p14:dur="2000" advTm="65045"/>
    </mc:Choice>
    <mc:Fallback xmlns="">
      <p:transition spd="slow" advTm="65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1"/>
                </p:tgtEl>
              </p:cMediaNode>
            </p:video>
            <p:seq concurrent="1" nextAc="seek">
              <p:cTn id="8" restart="whenNotActive" fill="hold" evtFilter="cancelBubble" nodeType="interactiveSeq">
                <p:stCondLst>
                  <p:cond evt="onClick" delay="0">
                    <p:tgtEl>
                      <p:spTgt spid="3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1"/>
                                        </p:tgtEl>
                                      </p:cBhvr>
                                    </p:cmd>
                                  </p:childTnLst>
                                </p:cTn>
                              </p:par>
                            </p:childTnLst>
                          </p:cTn>
                        </p:par>
                      </p:childTnLst>
                    </p:cTn>
                  </p:par>
                </p:childTnLst>
              </p:cTn>
              <p:nextCondLst>
                <p:cond evt="onClick" delay="0">
                  <p:tgtEl>
                    <p:spTgt spid="3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565D8D-A801-8781-780A-904B579EC616}"/>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688D19C3-25F8-4A9E-51E5-55163A52823D}"/>
              </a:ext>
            </a:extLst>
          </p:cNvPr>
          <p:cNvSpPr>
            <a:spLocks noGrp="1"/>
          </p:cNvSpPr>
          <p:nvPr>
            <p:ph type="sldNum" sz="quarter" idx="12"/>
          </p:nvPr>
        </p:nvSpPr>
        <p:spPr/>
        <p:txBody>
          <a:bodyPr/>
          <a:lstStyle/>
          <a:p>
            <a:fld id="{9C94B428-E32C-4223-9B2A-6F9533E7716C}" type="slidenum">
              <a:rPr lang="en-US" smtClean="0"/>
              <a:t>8</a:t>
            </a:fld>
            <a:endParaRPr lang="en-US"/>
          </a:p>
        </p:txBody>
      </p:sp>
      <p:sp>
        <p:nvSpPr>
          <p:cNvPr id="5" name="Text Placeholder 4">
            <a:extLst>
              <a:ext uri="{FF2B5EF4-FFF2-40B4-BE49-F238E27FC236}">
                <a16:creationId xmlns:a16="http://schemas.microsoft.com/office/drawing/2014/main" id="{A9BDF569-D76D-FCEB-1EB7-43DC04163C06}"/>
              </a:ext>
            </a:extLst>
          </p:cNvPr>
          <p:cNvSpPr>
            <a:spLocks noGrp="1"/>
          </p:cNvSpPr>
          <p:nvPr>
            <p:ph type="body" idx="13"/>
          </p:nvPr>
        </p:nvSpPr>
        <p:spPr/>
        <p:txBody>
          <a:bodyPr/>
          <a:lstStyle/>
          <a:p>
            <a:r>
              <a:rPr lang="en-US" dirty="0">
                <a:latin typeface="Arial"/>
                <a:cs typeface="Arial"/>
              </a:rPr>
              <a:t>LinkedIn</a:t>
            </a:r>
            <a:endParaRPr lang="en-US" dirty="0"/>
          </a:p>
        </p:txBody>
      </p:sp>
      <p:sp>
        <p:nvSpPr>
          <p:cNvPr id="7" name="TextBox 6">
            <a:extLst>
              <a:ext uri="{FF2B5EF4-FFF2-40B4-BE49-F238E27FC236}">
                <a16:creationId xmlns:a16="http://schemas.microsoft.com/office/drawing/2014/main" id="{E12B6595-B857-19EB-8BC2-1BEC62D181F0}"/>
              </a:ext>
            </a:extLst>
          </p:cNvPr>
          <p:cNvSpPr txBox="1"/>
          <p:nvPr/>
        </p:nvSpPr>
        <p:spPr>
          <a:xfrm>
            <a:off x="3991154" y="1072551"/>
            <a:ext cx="4454495"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Share industry insights and articles: Post informative articles, industry trends, research findings, and welding-related news to position your district as a thought leader.</a:t>
            </a:r>
          </a:p>
          <a:p>
            <a:pPr algn="l"/>
            <a:endParaRPr lang="en-US" sz="1600" b="0" i="0" dirty="0">
              <a:solidFill>
                <a:srgbClr val="37415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Engage in professional discussions: Participate in relevant LinkedIn groups and engage in meaningful discussions with professionals in the welding industry to build connections and gain insights.</a:t>
            </a:r>
          </a:p>
          <a:p>
            <a:pPr algn="l"/>
            <a:endParaRPr lang="en-US" sz="1600" b="0" i="0" dirty="0">
              <a:solidFill>
                <a:srgbClr val="37415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Highlight professional development opportunities: Promote your district's training programs, certifications, workshops, and conferences to attract professionals seeking career advancement.</a:t>
            </a:r>
          </a:p>
          <a:p>
            <a:pPr algn="l"/>
            <a:endParaRPr lang="en-US" sz="1600" b="0" i="0" dirty="0">
              <a:solidFill>
                <a:srgbClr val="37415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Showcase success stories: Share success stories of individuals who have benefited from your district's initiatives, training programs, or certifications to inspire and engage your LinkedIn audience.</a:t>
            </a:r>
          </a:p>
        </p:txBody>
      </p:sp>
      <p:pic>
        <p:nvPicPr>
          <p:cNvPr id="9" name="Picture 9" descr="Graphical user interface, application&#10;&#10;Description automatically generated">
            <a:extLst>
              <a:ext uri="{FF2B5EF4-FFF2-40B4-BE49-F238E27FC236}">
                <a16:creationId xmlns:a16="http://schemas.microsoft.com/office/drawing/2014/main" id="{D4E81EAF-64F3-EB27-BB3A-EFAB53D2B0C9}"/>
              </a:ext>
            </a:extLst>
          </p:cNvPr>
          <p:cNvPicPr>
            <a:picLocks noChangeAspect="1"/>
          </p:cNvPicPr>
          <p:nvPr/>
        </p:nvPicPr>
        <p:blipFill>
          <a:blip r:embed="rId4"/>
          <a:stretch>
            <a:fillRect/>
          </a:stretch>
        </p:blipFill>
        <p:spPr>
          <a:xfrm>
            <a:off x="549745" y="1069675"/>
            <a:ext cx="2954926" cy="5653177"/>
          </a:xfrm>
          <a:prstGeom prst="rect">
            <a:avLst/>
          </a:prstGeom>
        </p:spPr>
      </p:pic>
      <p:pic>
        <p:nvPicPr>
          <p:cNvPr id="11" name="Picture 8" descr="Logo, icon&#10;&#10;Description automatically generated">
            <a:extLst>
              <a:ext uri="{FF2B5EF4-FFF2-40B4-BE49-F238E27FC236}">
                <a16:creationId xmlns:a16="http://schemas.microsoft.com/office/drawing/2014/main" id="{9828CC60-D6EA-D05C-A779-CDAF72652ACD}"/>
              </a:ext>
            </a:extLst>
          </p:cNvPr>
          <p:cNvPicPr>
            <a:picLocks noChangeAspect="1"/>
          </p:cNvPicPr>
          <p:nvPr/>
        </p:nvPicPr>
        <p:blipFill>
          <a:blip r:embed="rId5"/>
          <a:stretch>
            <a:fillRect/>
          </a:stretch>
        </p:blipFill>
        <p:spPr>
          <a:xfrm>
            <a:off x="8157713" y="338790"/>
            <a:ext cx="715274" cy="715274"/>
          </a:xfrm>
          <a:prstGeom prst="rect">
            <a:avLst/>
          </a:prstGeom>
        </p:spPr>
      </p:pic>
      <p:pic>
        <p:nvPicPr>
          <p:cNvPr id="15" name="Video 14">
            <a:hlinkClick r:id="" action="ppaction://media"/>
            <a:extLst>
              <a:ext uri="{FF2B5EF4-FFF2-40B4-BE49-F238E27FC236}">
                <a16:creationId xmlns:a16="http://schemas.microsoft.com/office/drawing/2014/main" id="{FB546095-B106-04B3-A1B5-F70A928237D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91490355"/>
      </p:ext>
    </p:extLst>
  </p:cSld>
  <p:clrMapOvr>
    <a:masterClrMapping/>
  </p:clrMapOvr>
  <mc:AlternateContent xmlns:mc="http://schemas.openxmlformats.org/markup-compatibility/2006" xmlns:p14="http://schemas.microsoft.com/office/powerpoint/2010/main">
    <mc:Choice Requires="p14">
      <p:transition spd="slow" p14:dur="2000" advTm="37235"/>
    </mc:Choice>
    <mc:Fallback xmlns="">
      <p:transition spd="slow" advTm="372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565D8D-A801-8781-780A-904B579EC616}"/>
              </a:ext>
            </a:extLst>
          </p:cNvPr>
          <p:cNvSpPr>
            <a:spLocks noGrp="1"/>
          </p:cNvSpPr>
          <p:nvPr>
            <p:ph type="dt" sz="half" idx="10"/>
          </p:nvPr>
        </p:nvSpPr>
        <p:spPr/>
        <p:txBody>
          <a:bodyPr/>
          <a:lstStyle/>
          <a:p>
            <a:fld id="{6E5E51AD-5A3F-41E7-9DDD-2A5B8A01C56C}" type="datetime1">
              <a:rPr lang="en-US" smtClean="0"/>
              <a:t>8/4/2025</a:t>
            </a:fld>
            <a:endParaRPr lang="en-US"/>
          </a:p>
        </p:txBody>
      </p:sp>
      <p:sp>
        <p:nvSpPr>
          <p:cNvPr id="4" name="Slide Number Placeholder 3">
            <a:extLst>
              <a:ext uri="{FF2B5EF4-FFF2-40B4-BE49-F238E27FC236}">
                <a16:creationId xmlns:a16="http://schemas.microsoft.com/office/drawing/2014/main" id="{688D19C3-25F8-4A9E-51E5-55163A52823D}"/>
              </a:ext>
            </a:extLst>
          </p:cNvPr>
          <p:cNvSpPr>
            <a:spLocks noGrp="1"/>
          </p:cNvSpPr>
          <p:nvPr>
            <p:ph type="sldNum" sz="quarter" idx="12"/>
          </p:nvPr>
        </p:nvSpPr>
        <p:spPr/>
        <p:txBody>
          <a:bodyPr/>
          <a:lstStyle/>
          <a:p>
            <a:fld id="{9C94B428-E32C-4223-9B2A-6F9533E7716C}" type="slidenum">
              <a:rPr lang="en-US" smtClean="0"/>
              <a:t>9</a:t>
            </a:fld>
            <a:endParaRPr lang="en-US"/>
          </a:p>
        </p:txBody>
      </p:sp>
      <p:sp>
        <p:nvSpPr>
          <p:cNvPr id="5" name="Text Placeholder 4">
            <a:extLst>
              <a:ext uri="{FF2B5EF4-FFF2-40B4-BE49-F238E27FC236}">
                <a16:creationId xmlns:a16="http://schemas.microsoft.com/office/drawing/2014/main" id="{A9BDF569-D76D-FCEB-1EB7-43DC04163C06}"/>
              </a:ext>
            </a:extLst>
          </p:cNvPr>
          <p:cNvSpPr>
            <a:spLocks noGrp="1"/>
          </p:cNvSpPr>
          <p:nvPr>
            <p:ph type="body" idx="13"/>
          </p:nvPr>
        </p:nvSpPr>
        <p:spPr/>
        <p:txBody>
          <a:bodyPr/>
          <a:lstStyle/>
          <a:p>
            <a:r>
              <a:rPr lang="en-US" dirty="0">
                <a:latin typeface="Arial"/>
                <a:cs typeface="Arial"/>
              </a:rPr>
              <a:t>Facebook</a:t>
            </a:r>
            <a:endParaRPr lang="en-US" dirty="0"/>
          </a:p>
        </p:txBody>
      </p:sp>
      <p:pic>
        <p:nvPicPr>
          <p:cNvPr id="6" name="Picture 6" descr="Graphical user interface, text, application, website&#10;&#10;Description automatically generated">
            <a:extLst>
              <a:ext uri="{FF2B5EF4-FFF2-40B4-BE49-F238E27FC236}">
                <a16:creationId xmlns:a16="http://schemas.microsoft.com/office/drawing/2014/main" id="{528428E5-A921-34AD-1B19-96882DF387C8}"/>
              </a:ext>
            </a:extLst>
          </p:cNvPr>
          <p:cNvPicPr>
            <a:picLocks noChangeAspect="1"/>
          </p:cNvPicPr>
          <p:nvPr/>
        </p:nvPicPr>
        <p:blipFill>
          <a:blip r:embed="rId4"/>
          <a:stretch>
            <a:fillRect/>
          </a:stretch>
        </p:blipFill>
        <p:spPr>
          <a:xfrm>
            <a:off x="423212" y="1069675"/>
            <a:ext cx="3251122" cy="5667554"/>
          </a:xfrm>
          <a:prstGeom prst="rect">
            <a:avLst/>
          </a:prstGeom>
        </p:spPr>
      </p:pic>
      <p:sp>
        <p:nvSpPr>
          <p:cNvPr id="7" name="TextBox 6">
            <a:extLst>
              <a:ext uri="{FF2B5EF4-FFF2-40B4-BE49-F238E27FC236}">
                <a16:creationId xmlns:a16="http://schemas.microsoft.com/office/drawing/2014/main" id="{E12B6595-B857-19EB-8BC2-1BEC62D181F0}"/>
              </a:ext>
            </a:extLst>
          </p:cNvPr>
          <p:cNvSpPr txBox="1"/>
          <p:nvPr/>
        </p:nvSpPr>
        <p:spPr>
          <a:xfrm>
            <a:off x="3991154" y="1072551"/>
            <a:ext cx="4729633" cy="45858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 great platform to share articles, news of the industry, and upcoming events.</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Many sections share news &amp;events pertaining to their sections on their section pages.</a:t>
            </a:r>
          </a:p>
          <a:p>
            <a:endParaRPr lang="en-US" sz="16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600" b="0" i="0" dirty="0">
                <a:solidFill>
                  <a:srgbClr val="374151"/>
                </a:solidFill>
                <a:effectLst/>
                <a:latin typeface="Arial" panose="020B0604020202020204" pitchFamily="34" charset="0"/>
                <a:cs typeface="Arial" panose="020B0604020202020204" pitchFamily="34" charset="0"/>
              </a:rPr>
              <a:t>Utilize Facebook Live: Consider using Facebook Live to broadcast live demonstrations, section meetings, interviews, or behind-the-scenes content to engage your audience in real time.</a:t>
            </a:r>
          </a:p>
          <a:p>
            <a:pPr algn="l"/>
            <a:endParaRPr lang="en-US" sz="1600" b="0" i="0" dirty="0">
              <a:solidFill>
                <a:srgbClr val="37415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600" dirty="0">
                <a:solidFill>
                  <a:srgbClr val="374151"/>
                </a:solidFill>
                <a:latin typeface="Arial" panose="020B0604020202020204" pitchFamily="34" charset="0"/>
                <a:cs typeface="Arial" panose="020B0604020202020204" pitchFamily="34" charset="0"/>
              </a:rPr>
              <a:t>E</a:t>
            </a:r>
            <a:r>
              <a:rPr lang="en-US" sz="1600" b="0" i="0" dirty="0">
                <a:solidFill>
                  <a:srgbClr val="374151"/>
                </a:solidFill>
                <a:effectLst/>
                <a:latin typeface="Arial" panose="020B0604020202020204" pitchFamily="34" charset="0"/>
                <a:cs typeface="Arial" panose="020B0604020202020204" pitchFamily="34" charset="0"/>
              </a:rPr>
              <a:t>ncourage user-generated content: Encourage your followers to share their welding projects, stories, or testimonials, and feature them on your page.</a:t>
            </a:r>
          </a:p>
          <a:p>
            <a:pPr marL="285750" indent="-285750">
              <a:buFont typeface="Arial" panose="020B0604020202020204" pitchFamily="34" charset="0"/>
              <a:buChar char="•"/>
            </a:pPr>
            <a:endParaRPr lang="en-US" dirty="0">
              <a:cs typeface="Calibri"/>
            </a:endParaRPr>
          </a:p>
          <a:p>
            <a:endParaRPr lang="en-US" dirty="0">
              <a:cs typeface="Calibri"/>
            </a:endParaRPr>
          </a:p>
        </p:txBody>
      </p:sp>
      <p:pic>
        <p:nvPicPr>
          <p:cNvPr id="9" name="Picture 9" descr="Logo&#10;&#10;Description automatically generated">
            <a:extLst>
              <a:ext uri="{FF2B5EF4-FFF2-40B4-BE49-F238E27FC236}">
                <a16:creationId xmlns:a16="http://schemas.microsoft.com/office/drawing/2014/main" id="{81FD6741-93C8-6B1B-3D01-1A95503082DA}"/>
              </a:ext>
            </a:extLst>
          </p:cNvPr>
          <p:cNvPicPr>
            <a:picLocks noChangeAspect="1"/>
          </p:cNvPicPr>
          <p:nvPr/>
        </p:nvPicPr>
        <p:blipFill>
          <a:blip r:embed="rId5"/>
          <a:stretch>
            <a:fillRect/>
          </a:stretch>
        </p:blipFill>
        <p:spPr>
          <a:xfrm>
            <a:off x="8091122" y="406585"/>
            <a:ext cx="652336" cy="653096"/>
          </a:xfrm>
          <a:prstGeom prst="rect">
            <a:avLst/>
          </a:prstGeom>
        </p:spPr>
      </p:pic>
      <p:pic>
        <p:nvPicPr>
          <p:cNvPr id="11" name="Video 10">
            <a:hlinkClick r:id="" action="ppaction://media"/>
            <a:extLst>
              <a:ext uri="{FF2B5EF4-FFF2-40B4-BE49-F238E27FC236}">
                <a16:creationId xmlns:a16="http://schemas.microsoft.com/office/drawing/2014/main" id="{58D108C9-21F2-64E1-0C0B-32236DD9646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64369628"/>
      </p:ext>
    </p:extLst>
  </p:cSld>
  <p:clrMapOvr>
    <a:masterClrMapping/>
  </p:clrMapOvr>
  <mc:AlternateContent xmlns:mc="http://schemas.openxmlformats.org/markup-compatibility/2006" xmlns:p14="http://schemas.microsoft.com/office/powerpoint/2010/main">
    <mc:Choice Requires="p14">
      <p:transition spd="slow" p14:dur="2000" advTm="56172"/>
    </mc:Choice>
    <mc:Fallback xmlns="">
      <p:transition spd="slow" advTm="561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bc6ebfd-6f12-436d-b623-5f57b3bb27b4" xsi:nil="true"/>
    <lcf76f155ced4ddcb4097134ff3c332f xmlns="39f7f61d-f735-48bc-8982-f7e484cfdb50">
      <Terms xmlns="http://schemas.microsoft.com/office/infopath/2007/PartnerControls"/>
    </lcf76f155ced4ddcb4097134ff3c332f>
    <SharedWithUsers xmlns="abc6ebfd-6f12-436d-b623-5f57b3bb27b4">
      <UserInfo>
        <DisplayName>Darrill Gaschler</DisplayName>
        <AccountId>51</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63634218AB2184094417623D778CEC9" ma:contentTypeVersion="19" ma:contentTypeDescription="Create a new document." ma:contentTypeScope="" ma:versionID="f6972c1618e0403710e9e467de455932">
  <xsd:schema xmlns:xsd="http://www.w3.org/2001/XMLSchema" xmlns:xs="http://www.w3.org/2001/XMLSchema" xmlns:p="http://schemas.microsoft.com/office/2006/metadata/properties" xmlns:ns2="39f7f61d-f735-48bc-8982-f7e484cfdb50" xmlns:ns3="abc6ebfd-6f12-436d-b623-5f57b3bb27b4" targetNamespace="http://schemas.microsoft.com/office/2006/metadata/properties" ma:root="true" ma:fieldsID="2cbf6a0ed648de3dcf7eec9afaef0582" ns2:_="" ns3:_="">
    <xsd:import namespace="39f7f61d-f735-48bc-8982-f7e484cfdb50"/>
    <xsd:import namespace="abc6ebfd-6f12-436d-b623-5f57b3bb27b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f7f61d-f735-48bc-8982-f7e484cfdb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93a0e79-614b-420e-bd89-52fc35bfd2f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c6ebfd-6f12-436d-b623-5f57b3bb27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555f036-cce7-4971-b9de-776df764eb69}" ma:internalName="TaxCatchAll" ma:showField="CatchAllData" ma:web="abc6ebfd-6f12-436d-b623-5f57b3bb27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F1714C-290B-49FE-AA70-1E6F4433D257}">
  <ds:schemaRefs>
    <ds:schemaRef ds:uri="ae5543ee-b6b5-4e15-a06d-5f53d07ee2c8"/>
    <ds:schemaRef ds:uri="http://purl.org/dc/elements/1.1/"/>
    <ds:schemaRef ds:uri="ff71048e-6956-4766-b23a-295b4c2add96"/>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www.w3.org/XML/1998/namespace"/>
    <ds:schemaRef ds:uri="http://purl.org/dc/dcmitype/"/>
    <ds:schemaRef ds:uri="abc6ebfd-6f12-436d-b623-5f57b3bb27b4"/>
    <ds:schemaRef ds:uri="39f7f61d-f735-48bc-8982-f7e484cfdb50"/>
  </ds:schemaRefs>
</ds:datastoreItem>
</file>

<file path=customXml/itemProps2.xml><?xml version="1.0" encoding="utf-8"?>
<ds:datastoreItem xmlns:ds="http://schemas.openxmlformats.org/officeDocument/2006/customXml" ds:itemID="{EB2AC9CC-4B58-43E9-A4DC-19FCCF8FA320}">
  <ds:schemaRefs>
    <ds:schemaRef ds:uri="http://schemas.microsoft.com/sharepoint/v3/contenttype/forms"/>
  </ds:schemaRefs>
</ds:datastoreItem>
</file>

<file path=customXml/itemProps3.xml><?xml version="1.0" encoding="utf-8"?>
<ds:datastoreItem xmlns:ds="http://schemas.openxmlformats.org/officeDocument/2006/customXml" ds:itemID="{449648B3-2472-4091-9BA6-602E821A4F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f7f61d-f735-48bc-8982-f7e484cfdb50"/>
    <ds:schemaRef ds:uri="abc6ebfd-6f12-436d-b623-5f57b3bb27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14978</TotalTime>
  <Words>1494</Words>
  <Application>Microsoft Office PowerPoint</Application>
  <PresentationFormat>On-screen Show (4:3)</PresentationFormat>
  <Paragraphs>172</Paragraphs>
  <Slides>21</Slides>
  <Notes>1</Notes>
  <HiddenSlides>0</HiddenSlides>
  <MMClips>21</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Willie Chinn</dc:creator>
  <cp:lastModifiedBy>Nicole Soules</cp:lastModifiedBy>
  <cp:revision>626</cp:revision>
  <dcterms:created xsi:type="dcterms:W3CDTF">2020-05-20T19:19:56Z</dcterms:created>
  <dcterms:modified xsi:type="dcterms:W3CDTF">2025-08-04T19:06:04Z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0x010100C63634218AB2184094417623D778CEC9</vt:lpwstr>
  </property>
  <property fmtid="{D5CDD505-2E9C-101B-9397-08002B2CF9AE}" pid="3" name="MediaServiceImageTags">
    <vt:lpwstr/>
  </property>
</Properties>
</file>